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7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408A-FE2D-4FEB-A9D0-EC3B4CDF7F74}" type="datetimeFigureOut">
              <a:rPr lang="zh-CN" altLang="en-US" smtClean="0"/>
              <a:t>2016-03-25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28C2-FD6E-41C5-AF90-342847595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2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408A-FE2D-4FEB-A9D0-EC3B4CDF7F74}" type="datetimeFigureOut">
              <a:rPr lang="zh-CN" altLang="en-US" smtClean="0"/>
              <a:t>2016-03-25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28C2-FD6E-41C5-AF90-342847595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7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408A-FE2D-4FEB-A9D0-EC3B4CDF7F74}" type="datetimeFigureOut">
              <a:rPr lang="zh-CN" altLang="en-US" smtClean="0"/>
              <a:t>2016-03-25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28C2-FD6E-41C5-AF90-342847595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6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408A-FE2D-4FEB-A9D0-EC3B4CDF7F74}" type="datetimeFigureOut">
              <a:rPr lang="zh-CN" altLang="en-US" smtClean="0"/>
              <a:t>2016-03-25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28C2-FD6E-41C5-AF90-342847595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8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408A-FE2D-4FEB-A9D0-EC3B4CDF7F74}" type="datetimeFigureOut">
              <a:rPr lang="zh-CN" altLang="en-US" smtClean="0"/>
              <a:t>2016-03-25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28C2-FD6E-41C5-AF90-342847595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4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408A-FE2D-4FEB-A9D0-EC3B4CDF7F74}" type="datetimeFigureOut">
              <a:rPr lang="zh-CN" altLang="en-US" smtClean="0"/>
              <a:t>2016-03-25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28C2-FD6E-41C5-AF90-342847595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408A-FE2D-4FEB-A9D0-EC3B4CDF7F74}" type="datetimeFigureOut">
              <a:rPr lang="zh-CN" altLang="en-US" smtClean="0"/>
              <a:t>2016-03-25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28C2-FD6E-41C5-AF90-342847595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5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408A-FE2D-4FEB-A9D0-EC3B4CDF7F74}" type="datetimeFigureOut">
              <a:rPr lang="zh-CN" altLang="en-US" smtClean="0"/>
              <a:t>2016-03-25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28C2-FD6E-41C5-AF90-342847595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1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408A-FE2D-4FEB-A9D0-EC3B4CDF7F74}" type="datetimeFigureOut">
              <a:rPr lang="zh-CN" altLang="en-US" smtClean="0"/>
              <a:t>2016-03-25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28C2-FD6E-41C5-AF90-342847595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6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408A-FE2D-4FEB-A9D0-EC3B4CDF7F74}" type="datetimeFigureOut">
              <a:rPr lang="zh-CN" altLang="en-US" smtClean="0"/>
              <a:t>2016-03-25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28C2-FD6E-41C5-AF90-342847595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99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408A-FE2D-4FEB-A9D0-EC3B4CDF7F74}" type="datetimeFigureOut">
              <a:rPr lang="zh-CN" altLang="en-US" smtClean="0"/>
              <a:t>2016-03-25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28C2-FD6E-41C5-AF90-342847595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22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8408A-FE2D-4FEB-A9D0-EC3B4CDF7F74}" type="datetimeFigureOut">
              <a:rPr lang="zh-CN" altLang="en-US" smtClean="0"/>
              <a:t>2016-03-25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128C2-FD6E-41C5-AF90-342847595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18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79388" y="620713"/>
            <a:ext cx="8507412" cy="52466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smtClean="0"/>
              <a:t>根据</a:t>
            </a:r>
            <a:r>
              <a:rPr lang="zh-CN" altLang="en-US" sz="2000" dirty="0" smtClean="0"/>
              <a:t>要求写一篇不少于</a:t>
            </a:r>
            <a:r>
              <a:rPr lang="en-US" altLang="zh-CN" sz="2000" dirty="0" smtClean="0"/>
              <a:t>800</a:t>
            </a:r>
            <a:r>
              <a:rPr lang="zh-CN" altLang="en-US" sz="2000" dirty="0" smtClean="0"/>
              <a:t>字的文章。</a:t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>南太平洋的小岛上，有很多绿海龟孵化小龟的沙穴。一天黄昏，一只幼龟探头探脑地爬出来。一只老鹰直冲下来要叼走它。一位好心的游客发现了它，连忙跑过去赶走老鹰，护着小龟爬进大海。可是，意想不到的事情发生了，沙穴里成群的幼龟鱼贯而出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原来，先出来的那幼龟是个“侦察兵”，一旦遇到危险，它便缩回去，现在它安全到达大海，错误的信息使幼龟们争先恐后地爬到毫无遮挡的海滩。好心的游客走了，原先那只在等待时机的老鹰又飞回来了，其它老鹰也跟过来了。</a:t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>要求选择一个角度构思作文。自主确定立意，确定文体，确定标题；不要脱离材料内容及做含意的范围作文，不要套作，不得抄袭。</a:t>
            </a:r>
            <a:br>
              <a:rPr lang="zh-CN" altLang="en-US" sz="2000" dirty="0" smtClean="0"/>
            </a:b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6090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2016-03-25T03:04:45Z</dcterms:created>
  <dcterms:modified xsi:type="dcterms:W3CDTF">2016-03-25T03:06:07Z</dcterms:modified>
</cp:coreProperties>
</file>