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3" r:id="rId4"/>
    <p:sldId id="260" r:id="rId5"/>
    <p:sldId id="267" r:id="rId6"/>
    <p:sldId id="259" r:id="rId7"/>
    <p:sldId id="268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2" r:id="rId22"/>
    <p:sldId id="263" r:id="rId23"/>
    <p:sldId id="264" r:id="rId24"/>
    <p:sldId id="265" r:id="rId25"/>
    <p:sldId id="266" r:id="rId26"/>
    <p:sldId id="261" r:id="rId27"/>
    <p:sldId id="257" r:id="rId28"/>
    <p:sldId id="25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bothers</a:t>
            </a:r>
            <a:r>
              <a:rPr lang="zh-CN" altLang="zh-CN" sz="2800" b="1" dirty="0"/>
              <a:t>后面的</a:t>
            </a:r>
            <a:r>
              <a:rPr lang="en-US" altLang="zh-CN" sz="2800" b="1" dirty="0"/>
              <a:t>to</a:t>
            </a:r>
            <a:r>
              <a:rPr lang="zh-CN" altLang="zh-CN" sz="2800" b="1" dirty="0"/>
              <a:t>去掉。</a:t>
            </a:r>
            <a:r>
              <a:rPr lang="en-US" altLang="zh-CN" sz="2800" b="1" dirty="0"/>
              <a:t> 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time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times </a:t>
            </a:r>
            <a:endParaRPr lang="zh-CN" altLang="zh-CN" sz="2800" b="1" dirty="0"/>
          </a:p>
          <a:p>
            <a:pPr>
              <a:lnSpc>
                <a:spcPts val="5200"/>
              </a:lnSpc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understanding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understand 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have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has </a:t>
            </a:r>
            <a:endParaRPr lang="zh-CN" altLang="zh-CN" sz="2800" b="1" dirty="0"/>
          </a:p>
          <a:p>
            <a:pPr>
              <a:lnSpc>
                <a:spcPts val="5200"/>
              </a:lnSpc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beside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besides </a:t>
            </a:r>
            <a:r>
              <a:rPr lang="en-US" altLang="zh-CN" sz="2800" b="1" dirty="0" smtClean="0"/>
              <a:t>      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an </a:t>
            </a:r>
            <a:endParaRPr lang="zh-CN" altLang="zh-CN" sz="2800" b="1" dirty="0"/>
          </a:p>
          <a:p>
            <a:pPr>
              <a:lnSpc>
                <a:spcPts val="52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starts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started </a:t>
            </a:r>
            <a:r>
              <a:rPr lang="en-US" altLang="zh-CN" sz="2800" b="1" dirty="0" smtClean="0"/>
              <a:t>      8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closely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close </a:t>
            </a:r>
            <a:endParaRPr lang="zh-CN" altLang="zh-CN" sz="2800" b="1" dirty="0"/>
          </a:p>
          <a:p>
            <a:pPr>
              <a:lnSpc>
                <a:spcPts val="5200"/>
              </a:lnSpc>
            </a:pPr>
            <a:r>
              <a:rPr lang="en-US" altLang="zh-CN" sz="2800" b="1" dirty="0"/>
              <a:t>9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our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your </a:t>
            </a:r>
            <a:r>
              <a:rPr lang="en-US" altLang="zh-CN" sz="2800" b="1" dirty="0" smtClean="0"/>
              <a:t>          10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figure</a:t>
            </a:r>
            <a:r>
              <a:rPr lang="zh-CN" altLang="zh-CN" sz="2800" b="1" dirty="0"/>
              <a:t>后加</a:t>
            </a:r>
            <a:r>
              <a:rPr lang="en-US" altLang="zh-CN" sz="2800" b="1" dirty="0"/>
              <a:t>out </a:t>
            </a:r>
            <a:endParaRPr lang="zh-CN" altLang="zh-CN" sz="2800" b="1" dirty="0"/>
          </a:p>
          <a:p>
            <a:pPr>
              <a:lnSpc>
                <a:spcPts val="52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1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300" b="1" dirty="0"/>
              <a:t>1.teach</a:t>
            </a:r>
            <a:r>
              <a:rPr lang="zh-CN" altLang="zh-CN" sz="3300" b="1" dirty="0"/>
              <a:t>前面加</a:t>
            </a:r>
            <a:r>
              <a:rPr lang="en-US" altLang="zh-CN" sz="3300" b="1" dirty="0"/>
              <a:t>to   2.come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came</a:t>
            </a:r>
          </a:p>
          <a:p>
            <a:r>
              <a:rPr lang="en-US" altLang="zh-CN" sz="3300" b="1" dirty="0"/>
              <a:t>3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have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having</a:t>
            </a:r>
          </a:p>
          <a:p>
            <a:r>
              <a:rPr lang="en-US" altLang="zh-CN" sz="3300" b="1" dirty="0"/>
              <a:t>4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immediate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immediately</a:t>
            </a:r>
            <a:endParaRPr lang="zh-CN" altLang="zh-CN" sz="3300" b="1" dirty="0"/>
          </a:p>
          <a:p>
            <a:r>
              <a:rPr lang="en-US" altLang="zh-CN" sz="3300" b="1" dirty="0"/>
              <a:t>5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on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at  6.Neither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None</a:t>
            </a:r>
          </a:p>
          <a:p>
            <a:r>
              <a:rPr lang="en-US" altLang="zh-CN" sz="3300" b="1" dirty="0"/>
              <a:t>7.was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were</a:t>
            </a:r>
          </a:p>
          <a:p>
            <a:r>
              <a:rPr lang="en-US" altLang="zh-CN" sz="3300" b="1" dirty="0"/>
              <a:t>8.</a:t>
            </a:r>
            <a:r>
              <a:rPr lang="zh-CN" altLang="zh-CN" sz="3300" b="1" dirty="0"/>
              <a:t> 删除</a:t>
            </a:r>
            <a:r>
              <a:rPr lang="en-US" altLang="zh-CN" sz="3300" b="1" dirty="0"/>
              <a:t>were</a:t>
            </a:r>
            <a:r>
              <a:rPr lang="zh-CN" altLang="zh-CN" sz="3300" b="1" dirty="0"/>
              <a:t>或</a:t>
            </a:r>
            <a:r>
              <a:rPr lang="en-US" altLang="zh-CN" sz="3300" b="1" dirty="0"/>
              <a:t>1ooked</a:t>
            </a:r>
            <a:endParaRPr lang="zh-CN" altLang="zh-CN" sz="3300" b="1" dirty="0"/>
          </a:p>
          <a:p>
            <a:r>
              <a:rPr lang="en-US" altLang="zh-CN" sz="3300" b="1" dirty="0"/>
              <a:t>9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but</a:t>
            </a:r>
            <a:r>
              <a:rPr lang="zh-CN" altLang="zh-CN" sz="3300" b="1" dirty="0"/>
              <a:t>→</a:t>
            </a:r>
            <a:r>
              <a:rPr lang="en-US" altLang="zh-CN" sz="3300" b="1" dirty="0" smtClean="0"/>
              <a:t>and     10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a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5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300" b="1" dirty="0"/>
              <a:t>1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with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about </a:t>
            </a:r>
            <a:r>
              <a:rPr lang="en-US" altLang="zh-CN" sz="3300" b="1" dirty="0" smtClean="0"/>
              <a:t>   2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go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goes</a:t>
            </a:r>
          </a:p>
          <a:p>
            <a:r>
              <a:rPr lang="en-US" altLang="zh-CN" sz="3300" b="1" dirty="0"/>
              <a:t>3.wait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wait </a:t>
            </a:r>
            <a:r>
              <a:rPr lang="en-US" altLang="zh-CN" sz="3300" b="1" dirty="0" smtClean="0"/>
              <a:t>for</a:t>
            </a:r>
          </a:p>
          <a:p>
            <a:r>
              <a:rPr lang="en-US" altLang="zh-CN" sz="3300" b="1" dirty="0" smtClean="0"/>
              <a:t>4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classmate</a:t>
            </a:r>
            <a:r>
              <a:rPr lang="zh-CN" altLang="zh-CN" sz="3300" b="1" dirty="0"/>
              <a:t>→</a:t>
            </a:r>
            <a:r>
              <a:rPr lang="en-US" altLang="zh-CN" sz="3300" b="1" dirty="0" smtClean="0"/>
              <a:t>classmates</a:t>
            </a:r>
          </a:p>
          <a:p>
            <a:r>
              <a:rPr lang="en-US" altLang="zh-CN" sz="3300" b="1" dirty="0" smtClean="0"/>
              <a:t>5.trying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try</a:t>
            </a:r>
          </a:p>
          <a:p>
            <a:r>
              <a:rPr lang="en-US" altLang="zh-CN" sz="3300" b="1" dirty="0"/>
              <a:t>6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calmly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calm</a:t>
            </a:r>
          </a:p>
          <a:p>
            <a:r>
              <a:rPr lang="en-US" altLang="zh-CN" sz="3300" b="1" dirty="0"/>
              <a:t>7.a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the</a:t>
            </a:r>
            <a:endParaRPr lang="zh-CN" altLang="zh-CN" sz="3300" b="1" dirty="0"/>
          </a:p>
          <a:p>
            <a:r>
              <a:rPr lang="en-US" altLang="zh-CN" sz="3300" b="1" dirty="0"/>
              <a:t>8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us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you</a:t>
            </a:r>
          </a:p>
          <a:p>
            <a:r>
              <a:rPr lang="en-US" altLang="zh-CN" sz="3300" b="1" dirty="0"/>
              <a:t>9</a:t>
            </a:r>
            <a:r>
              <a:rPr lang="zh-CN" altLang="zh-CN" sz="3300" b="1" dirty="0"/>
              <a:t>．去掉</a:t>
            </a:r>
            <a:r>
              <a:rPr lang="en-US" altLang="zh-CN" sz="3300" b="1" dirty="0"/>
              <a:t>when</a:t>
            </a:r>
            <a:endParaRPr lang="zh-CN" altLang="zh-CN" sz="3300" b="1" dirty="0"/>
          </a:p>
          <a:p>
            <a:r>
              <a:rPr lang="en-US" altLang="zh-CN" sz="3300" b="1" dirty="0"/>
              <a:t>10</a:t>
            </a:r>
            <a:r>
              <a:rPr lang="zh-CN" altLang="zh-CN" sz="3300" b="1" dirty="0"/>
              <a:t>．</a:t>
            </a:r>
            <a:r>
              <a:rPr lang="en-US" altLang="zh-CN" sz="3300" b="1" dirty="0"/>
              <a:t>and</a:t>
            </a:r>
            <a:r>
              <a:rPr lang="zh-CN" altLang="zh-CN" sz="3300" b="1" dirty="0"/>
              <a:t>→</a:t>
            </a:r>
            <a:r>
              <a:rPr lang="en-US" altLang="zh-CN" sz="3300" b="1" dirty="0"/>
              <a:t>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5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7467600" cy="4873752"/>
          </a:xfrm>
        </p:spPr>
        <p:txBody>
          <a:bodyPr>
            <a:noAutofit/>
          </a:bodyPr>
          <a:lstStyle/>
          <a:p>
            <a:r>
              <a:rPr lang="en-US" altLang="zh-CN" sz="3100" b="1" dirty="0"/>
              <a:t>1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noticed</a:t>
            </a:r>
            <a:r>
              <a:rPr lang="zh-CN" altLang="zh-CN" sz="3100" b="1" dirty="0"/>
              <a:t>前面的</a:t>
            </a:r>
            <a:r>
              <a:rPr lang="en-US" altLang="zh-CN" sz="3100" b="1" dirty="0"/>
              <a:t>had </a:t>
            </a:r>
            <a:r>
              <a:rPr lang="en-US" altLang="zh-CN" sz="3100" b="1" dirty="0" smtClean="0"/>
              <a:t>2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noise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noisy </a:t>
            </a:r>
            <a:endParaRPr lang="zh-CN" altLang="zh-CN" sz="3100" b="1" dirty="0"/>
          </a:p>
          <a:p>
            <a:r>
              <a:rPr lang="en-US" altLang="zh-CN" sz="3100" b="1" dirty="0"/>
              <a:t>3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comes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came </a:t>
            </a:r>
            <a:r>
              <a:rPr lang="en-US" altLang="zh-CN" sz="3100" b="1" dirty="0" smtClean="0"/>
              <a:t>4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but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and </a:t>
            </a:r>
            <a:endParaRPr lang="zh-CN" altLang="zh-CN" sz="3100" b="1" dirty="0"/>
          </a:p>
          <a:p>
            <a:r>
              <a:rPr lang="en-US" altLang="zh-CN" sz="3100" b="1" dirty="0"/>
              <a:t>5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the ticket</a:t>
            </a:r>
            <a:r>
              <a:rPr lang="zh-CN" altLang="zh-CN" sz="3100" b="1" dirty="0"/>
              <a:t>前面加</a:t>
            </a:r>
            <a:r>
              <a:rPr lang="en-US" altLang="zh-CN" sz="3100" b="1" dirty="0" smtClean="0"/>
              <a:t>for</a:t>
            </a:r>
          </a:p>
          <a:p>
            <a:r>
              <a:rPr lang="en-US" altLang="zh-CN" sz="3100" b="1" dirty="0" smtClean="0"/>
              <a:t>6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his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its/the </a:t>
            </a:r>
            <a:endParaRPr lang="zh-CN" altLang="zh-CN" sz="3100" b="1" dirty="0"/>
          </a:p>
          <a:p>
            <a:r>
              <a:rPr lang="en-US" altLang="zh-CN" sz="3100" b="1" dirty="0"/>
              <a:t>7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a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the  </a:t>
            </a:r>
            <a:r>
              <a:rPr lang="en-US" altLang="zh-CN" sz="3100" b="1" dirty="0" smtClean="0"/>
              <a:t>  8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previous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previously </a:t>
            </a:r>
            <a:endParaRPr lang="zh-CN" altLang="zh-CN" sz="3100" b="1" dirty="0"/>
          </a:p>
          <a:p>
            <a:r>
              <a:rPr lang="en-US" altLang="zh-CN" sz="3100" b="1" dirty="0"/>
              <a:t>9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strangers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stranger </a:t>
            </a:r>
            <a:endParaRPr lang="zh-CN" altLang="zh-CN" sz="3100" b="1" dirty="0"/>
          </a:p>
          <a:p>
            <a:r>
              <a:rPr lang="en-US" altLang="zh-CN" sz="3100" b="1" dirty="0" err="1"/>
              <a:t>lO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on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in </a:t>
            </a:r>
            <a:endParaRPr lang="zh-CN" altLang="zh-CN" sz="3100" b="1" dirty="0"/>
          </a:p>
          <a:p>
            <a:endParaRPr lang="zh-CN" alt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245176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424936" cy="4873752"/>
          </a:xfrm>
        </p:spPr>
        <p:txBody>
          <a:bodyPr>
            <a:noAutofit/>
          </a:bodyPr>
          <a:lstStyle/>
          <a:p>
            <a:r>
              <a:rPr lang="en-US" altLang="zh-CN" sz="3100" b="1" dirty="0"/>
              <a:t>1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visit</a:t>
            </a:r>
            <a:r>
              <a:rPr lang="zh-CN" altLang="zh-CN" sz="3100" b="1" dirty="0"/>
              <a:t>→</a:t>
            </a:r>
            <a:r>
              <a:rPr lang="en-US" altLang="zh-CN" sz="3100" b="1" dirty="0" smtClean="0"/>
              <a:t>visited  2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but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and/so</a:t>
            </a:r>
          </a:p>
          <a:p>
            <a:r>
              <a:rPr lang="en-US" altLang="zh-CN" sz="3100" b="1" dirty="0"/>
              <a:t>3</a:t>
            </a:r>
            <a:r>
              <a:rPr lang="zh-CN" altLang="zh-CN" sz="3100" b="1" dirty="0"/>
              <a:t>．去掉</a:t>
            </a:r>
            <a:r>
              <a:rPr lang="en-US" altLang="zh-CN" sz="3100" b="1" dirty="0" smtClean="0"/>
              <a:t>to</a:t>
            </a:r>
          </a:p>
          <a:p>
            <a:r>
              <a:rPr lang="en-US" altLang="zh-CN" sz="3100" b="1" dirty="0" smtClean="0"/>
              <a:t>4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comfortably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comfortable</a:t>
            </a:r>
            <a:endParaRPr lang="zh-CN" altLang="zh-CN" sz="3100" b="1" dirty="0"/>
          </a:p>
          <a:p>
            <a:r>
              <a:rPr lang="en-US" altLang="zh-CN" sz="3100" b="1" dirty="0"/>
              <a:t>5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were</a:t>
            </a:r>
            <a:r>
              <a:rPr lang="zh-CN" altLang="zh-CN" sz="3100" b="1" dirty="0"/>
              <a:t>→</a:t>
            </a:r>
            <a:r>
              <a:rPr lang="en-US" altLang="zh-CN" sz="3100" b="1" dirty="0" smtClean="0"/>
              <a:t>was   6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for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with</a:t>
            </a:r>
          </a:p>
          <a:p>
            <a:r>
              <a:rPr lang="en-US" altLang="zh-CN" sz="3100" b="1" dirty="0" smtClean="0"/>
              <a:t>7.taking</a:t>
            </a:r>
            <a:r>
              <a:rPr lang="zh-CN" altLang="zh-CN" sz="3100" b="1" dirty="0"/>
              <a:t>→</a:t>
            </a:r>
            <a:r>
              <a:rPr lang="en-US" altLang="zh-CN" sz="3100" b="1" dirty="0" smtClean="0"/>
              <a:t>taken  8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dish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dishes</a:t>
            </a:r>
          </a:p>
          <a:p>
            <a:r>
              <a:rPr lang="en-US" altLang="zh-CN" sz="3100" b="1" dirty="0"/>
              <a:t>9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such </a:t>
            </a:r>
            <a:r>
              <a:rPr lang="zh-CN" altLang="zh-CN" sz="3100" b="1" dirty="0"/>
              <a:t>∧</a:t>
            </a:r>
            <a:r>
              <a:rPr lang="en-US" altLang="zh-CN" sz="3100" b="1" dirty="0"/>
              <a:t>great</a:t>
            </a:r>
            <a:r>
              <a:rPr lang="zh-CN" altLang="zh-CN" sz="3100" b="1" dirty="0"/>
              <a:t>后加</a:t>
            </a:r>
            <a:r>
              <a:rPr lang="en-US" altLang="zh-CN" sz="3100" b="1" dirty="0"/>
              <a:t>a. </a:t>
            </a:r>
          </a:p>
          <a:p>
            <a:r>
              <a:rPr lang="en-US" altLang="zh-CN" sz="3100" b="1" dirty="0"/>
              <a:t>10</a:t>
            </a:r>
            <a:r>
              <a:rPr lang="zh-CN" altLang="zh-CN" sz="3100" b="1" dirty="0"/>
              <a:t>．</a:t>
            </a:r>
            <a:r>
              <a:rPr lang="en-US" altLang="zh-CN" sz="3100" b="1" dirty="0"/>
              <a:t>me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mine</a:t>
            </a:r>
            <a:endParaRPr lang="zh-CN" altLang="en-US" sz="31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4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4873752"/>
          </a:xfrm>
        </p:spPr>
        <p:txBody>
          <a:bodyPr>
            <a:noAutofit/>
          </a:bodyPr>
          <a:lstStyle/>
          <a:p>
            <a:pPr>
              <a:lnSpc>
                <a:spcPts val="4300"/>
              </a:lnSpc>
            </a:pPr>
            <a:r>
              <a:rPr lang="en-US" altLang="zh-CN" sz="3100" b="1" dirty="0"/>
              <a:t>1.before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ago </a:t>
            </a:r>
            <a:r>
              <a:rPr lang="en-US" altLang="zh-CN" sz="3100" b="1" dirty="0" smtClean="0"/>
              <a:t>    2</a:t>
            </a:r>
            <a:r>
              <a:rPr lang="en-US" altLang="zh-CN" sz="3100" b="1" dirty="0"/>
              <a:t>.</a:t>
            </a:r>
            <a:r>
              <a:rPr lang="zh-CN" altLang="zh-CN" sz="3100" b="1" dirty="0"/>
              <a:t>去掉</a:t>
            </a:r>
            <a:r>
              <a:rPr lang="en-US" altLang="zh-CN" sz="3100" b="1" dirty="0"/>
              <a:t>for  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3.unfortunate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unfortunately  </a:t>
            </a:r>
            <a:r>
              <a:rPr lang="en-US" altLang="zh-CN" sz="3100" b="1" dirty="0"/>
              <a:t> 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4.week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weeks  </a:t>
            </a:r>
            <a:r>
              <a:rPr lang="en-US" altLang="zh-CN" sz="3100" b="1" dirty="0" smtClean="0"/>
              <a:t>   5.so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but 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6.will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would </a:t>
            </a:r>
            <a:r>
              <a:rPr lang="en-US" altLang="zh-CN" sz="3100" b="1" dirty="0"/>
              <a:t> </a:t>
            </a:r>
            <a:r>
              <a:rPr lang="en-US" altLang="zh-CN" sz="3100" b="1" dirty="0" smtClean="0"/>
              <a:t>   7.myself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me </a:t>
            </a:r>
            <a:r>
              <a:rPr lang="zh-CN" altLang="zh-CN" sz="3100" b="1" dirty="0"/>
              <a:t>．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8.father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far 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9.interested</a:t>
            </a:r>
            <a:r>
              <a:rPr lang="zh-CN" altLang="zh-CN" sz="3100" b="1" dirty="0"/>
              <a:t>→</a:t>
            </a:r>
            <a:r>
              <a:rPr lang="en-US" altLang="zh-CN" sz="3100" b="1" dirty="0"/>
              <a:t>interesting  </a:t>
            </a:r>
            <a:endParaRPr lang="zh-CN" altLang="zh-CN" sz="3100" b="1" dirty="0"/>
          </a:p>
          <a:p>
            <a:pPr>
              <a:lnSpc>
                <a:spcPts val="4300"/>
              </a:lnSpc>
            </a:pPr>
            <a:r>
              <a:rPr lang="en-US" altLang="zh-CN" sz="3100" b="1" dirty="0"/>
              <a:t>10.</a:t>
            </a:r>
            <a:r>
              <a:rPr lang="zh-CN" altLang="zh-CN" sz="3100" b="1" dirty="0"/>
              <a:t>在</a:t>
            </a:r>
            <a:r>
              <a:rPr lang="en-US" altLang="zh-CN" sz="3100" b="1" dirty="0"/>
              <a:t>truth</a:t>
            </a:r>
            <a:r>
              <a:rPr lang="zh-CN" altLang="zh-CN" sz="3100" b="1" dirty="0"/>
              <a:t>前加</a:t>
            </a:r>
            <a:r>
              <a:rPr lang="en-US" altLang="zh-CN" sz="3100" b="1" dirty="0"/>
              <a:t>the</a:t>
            </a:r>
            <a:r>
              <a:rPr lang="zh-CN" altLang="zh-CN" sz="3100" b="1" dirty="0"/>
              <a:t>考查冠词</a:t>
            </a:r>
            <a:r>
              <a:rPr lang="zh-CN" altLang="zh-CN" sz="3100" b="1" dirty="0"/>
              <a:t>。</a:t>
            </a:r>
            <a:r>
              <a:rPr lang="en-US" altLang="zh-CN" sz="3100" b="1" dirty="0"/>
              <a:t> </a:t>
            </a:r>
            <a:endParaRPr lang="zh-CN" altLang="en-US" sz="31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114300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18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7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pPr>
              <a:lnSpc>
                <a:spcPts val="4100"/>
              </a:lnSpc>
            </a:pPr>
            <a:r>
              <a:rPr lang="en-US" altLang="zh-CN" sz="2800" b="1" dirty="0"/>
              <a:t>1. </a:t>
            </a:r>
            <a:r>
              <a:rPr lang="en-US" altLang="zh-CN" sz="2800" b="1" dirty="0"/>
              <a:t>holding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hold 2</a:t>
            </a:r>
            <a:r>
              <a:rPr lang="en-US" altLang="zh-CN" sz="2800" b="1" dirty="0"/>
              <a:t>. </a:t>
            </a:r>
            <a:r>
              <a:rPr lang="en-US" altLang="zh-CN" sz="2800" b="1" dirty="0"/>
              <a:t>passes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passed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3. </a:t>
            </a:r>
            <a:r>
              <a:rPr lang="en-US" altLang="zh-CN" sz="2800" b="1" dirty="0"/>
              <a:t>much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well/clearly</a:t>
            </a:r>
          </a:p>
          <a:p>
            <a:pPr>
              <a:lnSpc>
                <a:spcPts val="4100"/>
              </a:lnSpc>
            </a:pPr>
            <a:r>
              <a:rPr lang="en-US" altLang="zh-CN" sz="2800" b="1" dirty="0" smtClean="0"/>
              <a:t>4.shoulder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shoulders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5. </a:t>
            </a:r>
            <a:r>
              <a:rPr lang="en-US" altLang="zh-CN" sz="2800" b="1" dirty="0"/>
              <a:t>toward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to/into 6</a:t>
            </a:r>
            <a:r>
              <a:rPr lang="en-US" altLang="zh-CN" sz="2800" b="1" dirty="0"/>
              <a:t>. </a:t>
            </a:r>
            <a:r>
              <a:rPr lang="en-US" altLang="zh-CN" sz="2800" b="1" dirty="0"/>
              <a:t>himself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him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7. </a:t>
            </a:r>
            <a:r>
              <a:rPr lang="en-US" altLang="zh-CN" sz="2800" b="1" dirty="0"/>
              <a:t>he</a:t>
            </a:r>
            <a:r>
              <a:rPr lang="zh-CN" altLang="zh-CN" sz="2800" b="1" dirty="0"/>
              <a:t>前加</a:t>
            </a:r>
            <a:r>
              <a:rPr lang="en-US" altLang="zh-CN" sz="2800" b="1" dirty="0"/>
              <a:t>and </a:t>
            </a:r>
            <a:r>
              <a:rPr lang="en-US" altLang="zh-CN" sz="2800" b="1" dirty="0" smtClean="0"/>
              <a:t>     8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去掉</a:t>
            </a:r>
            <a:r>
              <a:rPr lang="en-US" altLang="zh-CN" sz="2800" b="1" dirty="0"/>
              <a:t>fact</a:t>
            </a:r>
            <a:r>
              <a:rPr lang="zh-CN" altLang="zh-CN" sz="2800" b="1" dirty="0"/>
              <a:t>前</a:t>
            </a:r>
            <a:r>
              <a:rPr lang="en-US" altLang="zh-CN" sz="2800" b="1" dirty="0"/>
              <a:t>a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9</a:t>
            </a:r>
            <a:r>
              <a:rPr lang="en-US" altLang="zh-CN" sz="2800" b="1" dirty="0"/>
              <a:t>. during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when </a:t>
            </a:r>
            <a:r>
              <a:rPr lang="en-US" altLang="zh-CN" sz="2800" b="1" dirty="0" smtClean="0"/>
              <a:t>  10</a:t>
            </a:r>
            <a:r>
              <a:rPr lang="en-US" altLang="zh-CN" sz="2800" b="1" dirty="0"/>
              <a:t>. </a:t>
            </a:r>
            <a:r>
              <a:rPr lang="en-US" altLang="zh-CN" sz="2800" b="1" dirty="0"/>
              <a:t>never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ever </a:t>
            </a:r>
            <a:endParaRPr lang="zh-CN" altLang="zh-CN" sz="2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19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467600" cy="4873752"/>
          </a:xfrm>
        </p:spPr>
        <p:txBody>
          <a:bodyPr>
            <a:noAutofit/>
          </a:bodyPr>
          <a:lstStyle/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/>
              <a:t>1.</a:t>
            </a:r>
            <a:r>
              <a:rPr lang="zh-CN" altLang="zh-CN" sz="2800" b="1" dirty="0"/>
              <a:t>去掉</a:t>
            </a:r>
            <a:r>
              <a:rPr lang="en-US" altLang="zh-CN" sz="2800" b="1" dirty="0"/>
              <a:t>of   </a:t>
            </a:r>
            <a:r>
              <a:rPr lang="en-US" altLang="zh-CN" sz="2800" b="1" dirty="0" smtClean="0"/>
              <a:t>       2.</a:t>
            </a:r>
            <a:r>
              <a:rPr lang="zh-CN" altLang="zh-CN" sz="2800" b="1" dirty="0" smtClean="0"/>
              <a:t> </a:t>
            </a:r>
            <a:r>
              <a:rPr lang="en-US" altLang="zh-CN" sz="2800" b="1" dirty="0" smtClean="0"/>
              <a:t>Have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Having</a:t>
            </a:r>
            <a:endParaRPr lang="en-US" altLang="zh-CN" sz="2800" b="1" dirty="0"/>
          </a:p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/>
              <a:t>3.that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which    4.becomes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became</a:t>
            </a:r>
            <a:endParaRPr lang="en-US" altLang="zh-CN" sz="2800" b="1" dirty="0"/>
          </a:p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/>
              <a:t>5.day</a:t>
            </a:r>
            <a:r>
              <a:rPr lang="zh-CN" altLang="zh-CN" sz="2800" b="1" dirty="0"/>
              <a:t>前加</a:t>
            </a:r>
            <a:r>
              <a:rPr lang="en-US" altLang="zh-CN" sz="2800" b="1" dirty="0"/>
              <a:t>the</a:t>
            </a:r>
            <a:r>
              <a:rPr lang="zh-CN" altLang="zh-CN" sz="2800" b="1" dirty="0"/>
              <a:t>句</a:t>
            </a:r>
            <a:r>
              <a:rPr lang="zh-CN" altLang="zh-CN" sz="2800" b="1" dirty="0" smtClean="0"/>
              <a:t>意</a:t>
            </a:r>
            <a:endParaRPr lang="en-US" altLang="zh-CN" sz="2800" b="1" dirty="0" smtClean="0"/>
          </a:p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 smtClean="0"/>
              <a:t>6</a:t>
            </a:r>
            <a:r>
              <a:rPr lang="en-US" altLang="zh-CN" sz="2800" b="1" dirty="0"/>
              <a:t>. </a:t>
            </a:r>
            <a:r>
              <a:rPr lang="en-US" altLang="zh-CN" sz="2800" b="1" dirty="0"/>
              <a:t>Interesting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Interestingly</a:t>
            </a:r>
            <a:endParaRPr lang="en-US" altLang="zh-CN" sz="2800" b="1" dirty="0"/>
          </a:p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/>
              <a:t>7.by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with/to</a:t>
            </a:r>
            <a:r>
              <a:rPr lang="zh-CN" altLang="zh-CN" sz="2800" b="1" dirty="0" smtClean="0"/>
              <a:t>。</a:t>
            </a:r>
            <a:r>
              <a:rPr lang="en-US" altLang="zh-CN" sz="2800" b="1" dirty="0" smtClean="0"/>
              <a:t>8.drank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drunk  </a:t>
            </a:r>
            <a:endParaRPr lang="en-US" altLang="zh-CN" sz="2800" b="1" dirty="0"/>
          </a:p>
          <a:p>
            <a:pPr marL="0" indent="0">
              <a:lnSpc>
                <a:spcPts val="4200"/>
              </a:lnSpc>
              <a:buNone/>
            </a:pPr>
            <a:r>
              <a:rPr lang="en-US" altLang="zh-CN" sz="2800" b="1" dirty="0"/>
              <a:t>9.cup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cups   10</a:t>
            </a:r>
            <a:r>
              <a:rPr lang="en-US" altLang="zh-CN" sz="2800" b="1" dirty="0"/>
              <a:t>.</a:t>
            </a:r>
            <a:r>
              <a:rPr lang="en-US" altLang="zh-CN" sz="2800" b="1" dirty="0"/>
              <a:t> </a:t>
            </a:r>
            <a:r>
              <a:rPr lang="en-US" altLang="zh-CN" sz="2800" b="1" dirty="0"/>
              <a:t>grow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growth </a:t>
            </a:r>
            <a:endParaRPr lang="zh-CN" altLang="en-US" sz="2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-315416"/>
            <a:ext cx="7467600" cy="1143000"/>
          </a:xfrm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96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go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went </a:t>
            </a:r>
            <a:r>
              <a:rPr lang="en-US" altLang="zh-CN" sz="2800" b="1" dirty="0" smtClean="0"/>
              <a:t>      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ours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our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．去掉</a:t>
            </a:r>
            <a:r>
              <a:rPr lang="en-US" altLang="zh-CN" sz="2800" b="1" dirty="0"/>
              <a:t>we</a:t>
            </a:r>
            <a:r>
              <a:rPr lang="zh-CN" altLang="zh-CN" sz="2800" b="1" dirty="0"/>
              <a:t>前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so </a:t>
            </a:r>
            <a:r>
              <a:rPr lang="en-US" altLang="zh-CN" sz="2800" b="1" dirty="0" smtClean="0"/>
              <a:t>  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Before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After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impatiently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impatient </a:t>
            </a:r>
            <a:r>
              <a:rPr lang="en-US" altLang="zh-CN" sz="2800" b="1" dirty="0" smtClean="0"/>
              <a:t>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and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but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were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was </a:t>
            </a:r>
            <a:r>
              <a:rPr lang="en-US" altLang="zh-CN" sz="2800" b="1" dirty="0" smtClean="0"/>
              <a:t>     8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fish</a:t>
            </a:r>
            <a:r>
              <a:rPr lang="zh-CN" altLang="zh-CN" sz="2800" b="1" dirty="0"/>
              <a:t>前加</a:t>
            </a:r>
            <a:r>
              <a:rPr lang="en-US" altLang="zh-CN" sz="2800" b="1" dirty="0"/>
              <a:t>a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9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minute</a:t>
            </a:r>
            <a:r>
              <a:rPr lang="zh-CN" altLang="zh-CN" sz="2800" b="1" dirty="0" smtClean="0"/>
              <a:t>→</a:t>
            </a:r>
            <a:r>
              <a:rPr lang="en-US" altLang="zh-CN" sz="2800" b="1" dirty="0" smtClean="0"/>
              <a:t>minutes  10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Felt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Feeling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26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with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on </a:t>
            </a:r>
            <a:r>
              <a:rPr lang="en-US" altLang="zh-CN" sz="2800" b="1" dirty="0" smtClean="0"/>
              <a:t>		2</a:t>
            </a:r>
            <a:r>
              <a:rPr lang="zh-CN" altLang="zh-CN" sz="2800" b="1" dirty="0"/>
              <a:t>．去掉</a:t>
            </a:r>
            <a:r>
              <a:rPr lang="en-US" altLang="zh-CN" sz="2800" b="1" dirty="0"/>
              <a:t>so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have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has </a:t>
            </a:r>
            <a:r>
              <a:rPr lang="en-US" altLang="zh-CN" sz="2800" b="1" dirty="0" smtClean="0"/>
              <a:t>		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healthy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health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which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what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	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paid</a:t>
            </a:r>
            <a:r>
              <a:rPr lang="zh-CN" altLang="zh-CN" sz="2800" b="1" dirty="0"/>
              <a:t>后面加</a:t>
            </a:r>
            <a:r>
              <a:rPr lang="en-US" altLang="zh-CN" sz="2800" b="1" dirty="0"/>
              <a:t>a </a:t>
            </a:r>
            <a:r>
              <a:rPr lang="en-US" altLang="zh-CN" sz="2800" b="1" dirty="0" smtClean="0"/>
              <a:t>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her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his </a:t>
            </a:r>
            <a:r>
              <a:rPr lang="en-US" altLang="zh-CN" sz="2800" b="1" dirty="0" smtClean="0"/>
              <a:t>		8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step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stepped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9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picture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pictures   </a:t>
            </a:r>
            <a:r>
              <a:rPr lang="en-US" altLang="zh-CN" sz="2800" b="1" dirty="0"/>
              <a:t> 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10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many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much </a:t>
            </a:r>
            <a:endParaRPr lang="zh-CN" altLang="zh-CN" sz="2800" b="1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1. think –thought  </a:t>
            </a:r>
            <a:endParaRPr lang="en-US" altLang="zh-CN" sz="2800" b="1" dirty="0" smtClean="0"/>
          </a:p>
          <a:p>
            <a:pPr>
              <a:lnSpc>
                <a:spcPts val="4000"/>
              </a:lnSpc>
            </a:pPr>
            <a:r>
              <a:rPr lang="en-US" altLang="zh-CN" sz="2800" b="1" dirty="0" smtClean="0"/>
              <a:t>2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在</a:t>
            </a:r>
            <a:r>
              <a:rPr lang="en-US" altLang="zh-CN" sz="2800" b="1" dirty="0"/>
              <a:t>in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countryside</a:t>
            </a:r>
            <a:r>
              <a:rPr lang="zh-CN" altLang="zh-CN" sz="2800" b="1" dirty="0"/>
              <a:t>之间添</a:t>
            </a:r>
            <a:r>
              <a:rPr lang="en-US" altLang="zh-CN" sz="2800" b="1" dirty="0"/>
              <a:t>the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。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3. or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and  </a:t>
            </a:r>
            <a:r>
              <a:rPr lang="en-US" altLang="zh-CN" sz="2800" b="1" dirty="0" smtClean="0"/>
              <a:t>     4</a:t>
            </a:r>
            <a:r>
              <a:rPr lang="en-US" altLang="zh-CN" sz="2800" b="1" dirty="0"/>
              <a:t>. on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with 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5. </a:t>
            </a:r>
            <a:r>
              <a:rPr lang="zh-CN" altLang="zh-CN" sz="2800" b="1" dirty="0"/>
              <a:t>删去</a:t>
            </a:r>
            <a:r>
              <a:rPr lang="en-US" altLang="zh-CN" sz="2800" b="1" dirty="0"/>
              <a:t>been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6</a:t>
            </a:r>
            <a:r>
              <a:rPr lang="en-US" altLang="zh-CN" sz="2800" b="1" dirty="0"/>
              <a:t>. seriously 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serious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7. airs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air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8</a:t>
            </a:r>
            <a:r>
              <a:rPr lang="en-US" altLang="zh-CN" sz="2800" b="1" dirty="0"/>
              <a:t>. much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many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9. found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find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10</a:t>
            </a:r>
            <a:r>
              <a:rPr lang="en-US" altLang="zh-CN" sz="2800" b="1" dirty="0"/>
              <a:t>. your</a:t>
            </a:r>
            <a:r>
              <a:rPr lang="zh-CN" altLang="zh-CN" sz="2800" b="1" dirty="0"/>
              <a:t>改为</a:t>
            </a:r>
            <a:r>
              <a:rPr lang="en-US" altLang="zh-CN" sz="2800" b="1" dirty="0"/>
              <a:t>our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72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US" altLang="zh-CN" sz="2800" b="1" dirty="0"/>
              <a:t>1.</a:t>
            </a:r>
            <a:r>
              <a:rPr lang="zh-CN" altLang="zh-CN" sz="2800" b="1" dirty="0"/>
              <a:t>去掉</a:t>
            </a:r>
            <a:r>
              <a:rPr lang="en-US" altLang="zh-CN" sz="2800" b="1" dirty="0"/>
              <a:t>far </a:t>
            </a:r>
            <a:r>
              <a:rPr lang="en-US" altLang="zh-CN" sz="2800" b="1" dirty="0" smtClean="0"/>
              <a:t>       2</a:t>
            </a:r>
            <a:r>
              <a:rPr lang="en-US" altLang="zh-CN" sz="2800" b="1" dirty="0"/>
              <a:t>.</a:t>
            </a:r>
            <a:r>
              <a:rPr lang="zh-CN" altLang="zh-CN" sz="2800" b="1" dirty="0"/>
              <a:t> </a:t>
            </a:r>
            <a:r>
              <a:rPr lang="en-US" altLang="zh-CN" sz="2800" b="1" dirty="0"/>
              <a:t>move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moved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3.other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another4.classmate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classmates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5.or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and </a:t>
            </a:r>
            <a:r>
              <a:rPr lang="en-US" altLang="zh-CN" sz="2800" b="1" dirty="0" smtClean="0"/>
              <a:t>       6.bad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worse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7.first</a:t>
            </a:r>
            <a:r>
              <a:rPr lang="zh-CN" altLang="zh-CN" sz="2800" b="1" dirty="0"/>
              <a:t>前加</a:t>
            </a:r>
            <a:r>
              <a:rPr lang="en-US" altLang="zh-CN" sz="2800" b="1" dirty="0"/>
              <a:t>the</a:t>
            </a:r>
            <a:r>
              <a:rPr lang="zh-CN" altLang="zh-CN" sz="2800" b="1" dirty="0"/>
              <a:t>或者</a:t>
            </a:r>
            <a:r>
              <a:rPr lang="en-US" altLang="zh-CN" sz="2800" b="1" dirty="0"/>
              <a:t>my </a:t>
            </a:r>
            <a:r>
              <a:rPr lang="en-US" altLang="zh-CN" sz="2800" b="1" dirty="0" smtClean="0"/>
              <a:t>8.tiring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tired </a:t>
            </a:r>
            <a:endParaRPr lang="zh-CN" altLang="zh-CN" sz="2800" b="1" dirty="0"/>
          </a:p>
          <a:p>
            <a:pPr>
              <a:lnSpc>
                <a:spcPts val="4500"/>
              </a:lnSpc>
            </a:pPr>
            <a:r>
              <a:rPr lang="en-US" altLang="zh-CN" sz="2800" b="1" dirty="0"/>
              <a:t>9.sleep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asleep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10.is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are </a:t>
            </a:r>
            <a:endParaRPr lang="zh-CN" altLang="zh-CN" sz="2800" b="1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83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</a:rPr>
              <a:t>Beautiful  handwriting</a:t>
            </a:r>
          </a:p>
          <a:p>
            <a:endParaRPr lang="en-US" altLang="zh-CN" sz="3600" b="1" dirty="0" smtClean="0">
              <a:solidFill>
                <a:srgbClr val="002060"/>
              </a:solidFill>
            </a:endParaRPr>
          </a:p>
          <a:p>
            <a:endParaRPr lang="en-US" altLang="zh-CN" sz="3600" b="1" dirty="0">
              <a:solidFill>
                <a:srgbClr val="002060"/>
              </a:solidFill>
            </a:endParaRPr>
          </a:p>
          <a:p>
            <a:r>
              <a:rPr lang="en-US" altLang="zh-CN" sz="3600" b="1" dirty="0">
                <a:solidFill>
                  <a:srgbClr val="002060"/>
                </a:solidFill>
              </a:rPr>
              <a:t>Clear 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structure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Opening para.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Body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Ending para.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88640"/>
            <a:ext cx="589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Examiner-friendly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2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I’m writing to tell you that…</a:t>
            </a:r>
          </a:p>
          <a:p>
            <a:endParaRPr lang="en-US" altLang="zh-CN" sz="36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writing to invite you to…</a:t>
            </a:r>
          </a:p>
          <a:p>
            <a:endParaRPr lang="en-US" altLang="zh-CN" sz="36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One or two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59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Opening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7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What </a:t>
            </a:r>
            <a:r>
              <a:rPr lang="en-US" altLang="zh-CN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are </a:t>
            </a:r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you waiting for? Come and have a try.</a:t>
            </a:r>
          </a:p>
          <a:p>
            <a:pPr marL="0" indent="0">
              <a:buNone/>
            </a:pPr>
            <a:endParaRPr lang="en-US" altLang="zh-CN" sz="3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Looking forward to your reply.</a:t>
            </a:r>
          </a:p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 am looking forward to hearing from you.</a:t>
            </a:r>
          </a:p>
          <a:p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49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Ending  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8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sincerely hope that…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really appreciate it if….</a:t>
            </a: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Looking forward to your early reply.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49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Ending  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2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Well organize the given information.</a:t>
            </a:r>
          </a:p>
          <a:p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(not translate word by word)</a:t>
            </a:r>
          </a:p>
          <a:p>
            <a:pPr marL="0" indent="0">
              <a:buNone/>
            </a:pPr>
            <a:endParaRPr lang="en-US" altLang="zh-CN" sz="32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 more native speaking 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(flexible sentence pattern)</a:t>
            </a: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168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Body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77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467600" cy="62853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 smtClean="0"/>
              <a:t>I’m </a:t>
            </a:r>
            <a:r>
              <a:rPr lang="en-US" altLang="zh-CN" b="1" dirty="0">
                <a:solidFill>
                  <a:srgbClr val="002060"/>
                </a:solidFill>
              </a:rPr>
              <a:t>writing</a:t>
            </a:r>
            <a:r>
              <a:rPr lang="en-US" altLang="zh-CN" b="1" dirty="0"/>
              <a:t> to tell you that our school is hunting for an English teacher, which I believe is quite </a:t>
            </a:r>
            <a:r>
              <a:rPr lang="en-US" altLang="zh-CN" b="1" dirty="0">
                <a:solidFill>
                  <a:srgbClr val="FF0000"/>
                </a:solidFill>
              </a:rPr>
              <a:t>appealing to </a:t>
            </a:r>
            <a:r>
              <a:rPr lang="en-US" altLang="zh-CN" b="1" dirty="0"/>
              <a:t>you. </a:t>
            </a:r>
            <a:r>
              <a:rPr lang="en-US" altLang="zh-CN" b="1" dirty="0">
                <a:solidFill>
                  <a:srgbClr val="FF0000"/>
                </a:solidFill>
              </a:rPr>
              <a:t>The detailed information goes as </a:t>
            </a:r>
            <a:r>
              <a:rPr lang="en-US" altLang="zh-CN" b="1" dirty="0" smtClean="0">
                <a:solidFill>
                  <a:srgbClr val="FF0000"/>
                </a:solidFill>
              </a:rPr>
              <a:t>follows.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The </a:t>
            </a:r>
            <a:r>
              <a:rPr lang="en-US" altLang="zh-CN" b="1" dirty="0"/>
              <a:t>courses you are going to teach include Speaking, Writing, Britain Today and America Today, which </a:t>
            </a:r>
            <a:r>
              <a:rPr lang="en-US" altLang="zh-CN" b="1" dirty="0">
                <a:solidFill>
                  <a:srgbClr val="FF0000"/>
                </a:solidFill>
              </a:rPr>
              <a:t>are intended for </a:t>
            </a:r>
            <a:r>
              <a:rPr lang="en-US" altLang="zh-CN" b="1" dirty="0"/>
              <a:t>senior students with </a:t>
            </a:r>
            <a:r>
              <a:rPr lang="en-US" altLang="zh-CN" b="1"/>
              <a:t>at </a:t>
            </a:r>
            <a:r>
              <a:rPr lang="en-US" altLang="zh-CN" b="1" smtClean="0"/>
              <a:t>least 3 </a:t>
            </a:r>
            <a:r>
              <a:rPr lang="en-US" altLang="zh-CN" b="1" dirty="0"/>
              <a:t>years of learning English experience. But you </a:t>
            </a:r>
            <a:r>
              <a:rPr lang="en-US" altLang="zh-CN" b="1" dirty="0">
                <a:solidFill>
                  <a:srgbClr val="FF0000"/>
                </a:solidFill>
              </a:rPr>
              <a:t>are expected to </a:t>
            </a:r>
            <a:r>
              <a:rPr lang="en-US" altLang="zh-CN" b="1" dirty="0"/>
              <a:t>choose only three of them and work 12 hours per week. </a:t>
            </a:r>
            <a:r>
              <a:rPr lang="en-US" altLang="zh-CN" b="1" dirty="0" smtClean="0">
                <a:solidFill>
                  <a:srgbClr val="FF0000"/>
                </a:solidFill>
              </a:rPr>
              <a:t>Beyond that</a:t>
            </a:r>
            <a:r>
              <a:rPr lang="en-US" altLang="zh-CN" b="1" dirty="0" smtClean="0"/>
              <a:t>, </a:t>
            </a:r>
            <a:r>
              <a:rPr lang="en-US" altLang="zh-CN" b="1" dirty="0"/>
              <a:t>you will be invited to work as an advisor to our students’ English Club or our school’s English newspaper. 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It </a:t>
            </a:r>
            <a:r>
              <a:rPr lang="en-US" altLang="zh-CN" b="1" dirty="0">
                <a:solidFill>
                  <a:srgbClr val="FF0000"/>
                </a:solidFill>
              </a:rPr>
              <a:t>will be highly appreciated if </a:t>
            </a:r>
            <a:r>
              <a:rPr lang="en-US" altLang="zh-CN" b="1" dirty="0"/>
              <a:t>you can come to school for a work</a:t>
            </a:r>
            <a:r>
              <a:rPr lang="en-US" altLang="zh-CN" b="1" dirty="0">
                <a:solidFill>
                  <a:srgbClr val="FF0000"/>
                </a:solidFill>
              </a:rPr>
              <a:t>. Looking forward to your early reply.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188640"/>
            <a:ext cx="7848872" cy="6285312"/>
          </a:xfrm>
        </p:spPr>
        <p:txBody>
          <a:bodyPr>
            <a:normAutofit fontScale="92500" lnSpcReduction="20000"/>
          </a:bodyPr>
          <a:lstStyle/>
          <a:p>
            <a:pPr marR="15875" indent="356870" algn="just">
              <a:lnSpc>
                <a:spcPts val="3200"/>
              </a:lnSpc>
              <a:spcAft>
                <a:spcPts val="0"/>
              </a:spcAft>
            </a:pPr>
            <a:r>
              <a:rPr lang="zh-CN" altLang="zh-CN" b="1" kern="100" dirty="0">
                <a:latin typeface="Calibri"/>
                <a:ea typeface="黑体"/>
                <a:cs typeface="黑体"/>
              </a:rPr>
              <a:t>假定你是李华，你校英文报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“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外国文化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”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栏目拟刊登美国节日风俗和中学生生活的短文。请给美国朋友彼得写信约稿，要点如下：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1.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栏目介绍；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2.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稿件内容；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3.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稿件长度：约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400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词汇</a:t>
            </a:r>
            <a:r>
              <a:rPr lang="zh-CN" altLang="zh-CN" b="1" kern="100" dirty="0">
                <a:latin typeface="Calibri"/>
                <a:ea typeface="黑体"/>
                <a:cs typeface="Calibri"/>
              </a:rPr>
              <a:t> 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4.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交稿日期：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6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月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28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日前天</a:t>
            </a:r>
            <a:r>
              <a:rPr lang="zh-CN" altLang="zh-CN" b="1" kern="100" dirty="0">
                <a:latin typeface="Calibri"/>
                <a:ea typeface="黑体"/>
                <a:cs typeface="Calibri"/>
              </a:rPr>
              <a:t> 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。</a:t>
            </a:r>
            <a:endParaRPr lang="zh-CN" altLang="zh-CN" sz="1600" kern="100" dirty="0">
              <a:latin typeface="Calibri"/>
              <a:cs typeface="Calibri"/>
            </a:endParaRPr>
          </a:p>
          <a:p>
            <a:r>
              <a:rPr lang="en-US" altLang="zh-CN" b="1" dirty="0"/>
              <a:t>Dear Peter,</a:t>
            </a:r>
            <a:endParaRPr lang="zh-CN" altLang="zh-CN" dirty="0"/>
          </a:p>
          <a:p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you doing?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invite you to 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an article for our school’s English newspaper. </a:t>
            </a:r>
            <a:r>
              <a:rPr lang="en-US" altLang="zh-C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sorry for the trouble that I’ve brought to you, but we truly need your help. Looking forward to your reply! </a:t>
            </a:r>
            <a:endParaRPr lang="zh-CN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064896" cy="640871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假设你是李华，刚结束学校安排的“加拿大之旅”返回中国，请给你在加拿大时接待家庭的主人</a:t>
            </a:r>
            <a:r>
              <a:rPr lang="en-US" altLang="zh-CN" b="1" dirty="0"/>
              <a:t>Johnson</a:t>
            </a:r>
            <a:r>
              <a:rPr lang="zh-CN" altLang="zh-CN" b="1" dirty="0"/>
              <a:t>夫妇写一封信，要点如下：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b="1" dirty="0" smtClean="0"/>
              <a:t>	</a:t>
            </a:r>
            <a:r>
              <a:rPr lang="zh-CN" altLang="zh-CN" b="1" dirty="0" smtClean="0"/>
              <a:t>你</a:t>
            </a:r>
            <a:r>
              <a:rPr lang="zh-CN" altLang="zh-CN" b="1" dirty="0"/>
              <a:t>已安全返回长沙；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b="1" dirty="0" smtClean="0"/>
              <a:t>	</a:t>
            </a:r>
            <a:r>
              <a:rPr lang="zh-CN" altLang="zh-CN" b="1" dirty="0" smtClean="0"/>
              <a:t>感谢</a:t>
            </a:r>
            <a:r>
              <a:rPr lang="zh-CN" altLang="zh-CN" b="1" dirty="0"/>
              <a:t>他们的盛情款待和照顾。</a:t>
            </a:r>
            <a:endParaRPr lang="zh-CN" altLang="zh-CN" dirty="0"/>
          </a:p>
          <a:p>
            <a:pPr marL="0" indent="0" algn="just"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you doing?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tell you that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had a safe journey back to China. Thanks to your kindness and hospitality, I had a wonderful time in Canada. (opening para. 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altLang="zh-CN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Hopefully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come to China some day and I have the chance to repay your kindness. Best wishes to you and your family. (ending para.)</a:t>
            </a:r>
            <a:endParaRPr lang="zh-CN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 algn="just">
              <a:buNone/>
            </a:pPr>
            <a:endParaRPr lang="zh-CN" altLang="en-US" dirty="0">
              <a:solidFill>
                <a:srgbClr val="002060"/>
              </a:solidFill>
              <a:latin typeface="Times New Rome"/>
            </a:endParaRPr>
          </a:p>
        </p:txBody>
      </p:sp>
    </p:spTree>
    <p:extLst>
      <p:ext uri="{BB962C8B-B14F-4D97-AF65-F5344CB8AC3E}">
        <p14:creationId xmlns:p14="http://schemas.microsoft.com/office/powerpoint/2010/main" val="27633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9083352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800" b="1" dirty="0" smtClean="0"/>
              <a:t>1.parent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parents   2</a:t>
            </a:r>
            <a:r>
              <a:rPr lang="en-US" altLang="zh-CN" sz="2800" b="1" dirty="0"/>
              <a:t>. on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in</a:t>
            </a:r>
            <a:br>
              <a:rPr lang="en-US" altLang="zh-CN" sz="2800" b="1" dirty="0"/>
            </a:br>
            <a:r>
              <a:rPr lang="en-US" altLang="zh-CN" sz="2800" b="1" dirty="0" smtClean="0"/>
              <a:t>3</a:t>
            </a:r>
            <a:r>
              <a:rPr lang="en-US" altLang="zh-CN" sz="2800" b="1" dirty="0"/>
              <a:t>. very</a:t>
            </a:r>
            <a:r>
              <a:rPr lang="zh-CN" altLang="en-US" sz="2800" b="1" dirty="0" smtClean="0"/>
              <a:t>去掉           </a:t>
            </a:r>
            <a:r>
              <a:rPr lang="en-US" altLang="zh-CN" sz="2800" b="1" dirty="0" smtClean="0"/>
              <a:t>4</a:t>
            </a:r>
            <a:r>
              <a:rPr lang="en-US" altLang="zh-CN" sz="2800" b="1" dirty="0"/>
              <a:t>. looks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looking</a:t>
            </a:r>
            <a:br>
              <a:rPr lang="en-US" altLang="zh-CN" sz="2800" b="1" dirty="0"/>
            </a:br>
            <a:r>
              <a:rPr lang="en-US" altLang="zh-CN" sz="2800" b="1" dirty="0" smtClean="0"/>
              <a:t>5</a:t>
            </a:r>
            <a:r>
              <a:rPr lang="en-US" altLang="zh-CN" sz="2800" b="1" dirty="0"/>
              <a:t>. where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that      6</a:t>
            </a:r>
            <a:r>
              <a:rPr lang="en-US" altLang="zh-CN" sz="2800" b="1" dirty="0"/>
              <a:t>. begun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began</a:t>
            </a:r>
            <a:br>
              <a:rPr lang="en-US" altLang="zh-CN" sz="2800" b="1" dirty="0"/>
            </a:br>
            <a:r>
              <a:rPr lang="en-US" altLang="zh-CN" sz="2800" b="1" dirty="0" smtClean="0"/>
              <a:t>7</a:t>
            </a:r>
            <a:r>
              <a:rPr lang="en-US" altLang="zh-CN" sz="2800" b="1" dirty="0"/>
              <a:t>. telling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told    8</a:t>
            </a:r>
            <a:r>
              <a:rPr lang="en-US" altLang="zh-CN" sz="2800" b="1" dirty="0"/>
              <a:t>. a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the</a:t>
            </a:r>
            <a:br>
              <a:rPr lang="en-US" altLang="zh-CN" sz="2800" b="1" dirty="0"/>
            </a:br>
            <a:r>
              <a:rPr lang="en-US" altLang="zh-CN" sz="2800" b="1" dirty="0" smtClean="0"/>
              <a:t>9</a:t>
            </a:r>
            <a:r>
              <a:rPr lang="en-US" altLang="zh-CN" sz="2800" b="1" dirty="0"/>
              <a:t>. saw</a:t>
            </a:r>
            <a:r>
              <a:rPr lang="zh-CN" altLang="en-US" sz="2800" b="1" dirty="0"/>
              <a:t>后加</a:t>
            </a:r>
            <a:r>
              <a:rPr lang="en-US" altLang="zh-CN" sz="2800" b="1" dirty="0" smtClean="0"/>
              <a:t>his         10</a:t>
            </a:r>
            <a:r>
              <a:rPr lang="en-US" altLang="zh-CN" sz="2800" b="1" dirty="0"/>
              <a:t>. terrible</a:t>
            </a:r>
            <a:r>
              <a:rPr lang="zh-CN" altLang="en-US" sz="2800" b="1" dirty="0"/>
              <a:t>改为</a:t>
            </a:r>
            <a:r>
              <a:rPr lang="en-US" altLang="zh-CN" sz="2800" b="1" dirty="0">
                <a:solidFill>
                  <a:srgbClr val="FF0000"/>
                </a:solidFill>
              </a:rPr>
              <a:t>terribly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加上</a:t>
            </a:r>
            <a:r>
              <a:rPr lang="en-US" altLang="zh-CN" sz="2800" b="1" dirty="0"/>
              <a:t>to   </a:t>
            </a:r>
            <a:r>
              <a:rPr lang="en-US" altLang="zh-CN" sz="2800" b="1" dirty="0" smtClean="0"/>
              <a:t>			2</a:t>
            </a:r>
            <a:r>
              <a:rPr lang="en-US" altLang="zh-CN" sz="2800" b="1" dirty="0"/>
              <a:t>. tell--told </a:t>
            </a:r>
            <a:br>
              <a:rPr lang="en-US" altLang="zh-CN" sz="2800" b="1" dirty="0"/>
            </a:br>
            <a:r>
              <a:rPr lang="en-US" altLang="zh-CN" sz="2800" b="1" dirty="0"/>
              <a:t>3. friend—friends   </a:t>
            </a:r>
            <a:r>
              <a:rPr lang="en-US" altLang="zh-CN" sz="2800" b="1" dirty="0" smtClean="0"/>
              <a:t>	4.sing-</a:t>
            </a:r>
            <a:r>
              <a:rPr lang="en-US" altLang="zh-CN" sz="2800" b="1" dirty="0"/>
              <a:t>-singing</a:t>
            </a:r>
            <a:br>
              <a:rPr lang="en-US" altLang="zh-CN" sz="2800" b="1" dirty="0"/>
            </a:br>
            <a:r>
              <a:rPr lang="en-US" altLang="zh-CN" sz="2800" b="1" dirty="0"/>
              <a:t>5. many--much   </a:t>
            </a:r>
            <a:r>
              <a:rPr lang="en-US" altLang="zh-CN" sz="2800" b="1" dirty="0" smtClean="0"/>
              <a:t>		6.so-</a:t>
            </a:r>
            <a:r>
              <a:rPr lang="en-US" altLang="zh-CN" sz="2800" b="1" dirty="0"/>
              <a:t>-but </a:t>
            </a:r>
            <a:br>
              <a:rPr lang="en-US" altLang="zh-CN" sz="2800" b="1" dirty="0"/>
            </a:br>
            <a:r>
              <a:rPr lang="en-US" altLang="zh-CN" sz="2800" b="1" dirty="0"/>
              <a:t>7. How—What   </a:t>
            </a:r>
            <a:r>
              <a:rPr lang="en-US" altLang="zh-CN" sz="2800" b="1" dirty="0" smtClean="0"/>
              <a:t>			8</a:t>
            </a:r>
            <a:r>
              <a:rPr lang="en-US" altLang="zh-CN" sz="2800" b="1" dirty="0"/>
              <a:t>. are--were</a:t>
            </a:r>
            <a:br>
              <a:rPr lang="en-US" altLang="zh-CN" sz="2800" b="1" dirty="0"/>
            </a:br>
            <a:r>
              <a:rPr lang="en-US" altLang="zh-CN" sz="2800" b="1" dirty="0"/>
              <a:t>9. him--them     </a:t>
            </a:r>
            <a:r>
              <a:rPr lang="en-US" altLang="zh-CN" sz="2800" b="1" dirty="0" smtClean="0"/>
              <a:t>		10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去掉</a:t>
            </a:r>
            <a:r>
              <a:rPr lang="en-US" altLang="zh-CN" sz="2800" b="1" dirty="0"/>
              <a:t>with 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31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795320" cy="487375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side→sides</a:t>
            </a:r>
            <a:r>
              <a:rPr lang="en-US" altLang="zh-CN" sz="2800" b="1" dirty="0"/>
              <a:t>		2.from→of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3.sit→sitting		4.easy→easily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5.is→was			6.them→it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7.not</a:t>
            </a:r>
            <a:r>
              <a:rPr lang="zh-CN" altLang="en-US" sz="2800" b="1" dirty="0"/>
              <a:t>去掉</a:t>
            </a:r>
            <a:r>
              <a:rPr lang="en-US" altLang="zh-CN" sz="2800" b="1" dirty="0"/>
              <a:t>			</a:t>
            </a:r>
            <a:r>
              <a:rPr lang="en-US" altLang="zh-CN" sz="2800" b="1" dirty="0" smtClean="0"/>
              <a:t>8.in </a:t>
            </a:r>
            <a:r>
              <a:rPr lang="en-US" altLang="zh-CN" sz="2800" b="1" dirty="0"/>
              <a:t>a hurry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9.felt→feel		10.If→Although/Though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endParaRPr lang="zh-CN" altLang="en-US" sz="2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9083352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800" b="1" dirty="0" smtClean="0"/>
              <a:t>1.parent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parents   2</a:t>
            </a:r>
            <a:r>
              <a:rPr lang="en-US" altLang="zh-CN" sz="2800" b="1" dirty="0"/>
              <a:t>. on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in</a:t>
            </a:r>
            <a:br>
              <a:rPr lang="en-US" altLang="zh-CN" sz="2800" b="1" dirty="0"/>
            </a:br>
            <a:r>
              <a:rPr lang="en-US" altLang="zh-CN" sz="2800" b="1" dirty="0" smtClean="0"/>
              <a:t>3</a:t>
            </a:r>
            <a:r>
              <a:rPr lang="en-US" altLang="zh-CN" sz="2800" b="1" dirty="0"/>
              <a:t>. very</a:t>
            </a:r>
            <a:r>
              <a:rPr lang="zh-CN" altLang="en-US" sz="2800" b="1" dirty="0" smtClean="0"/>
              <a:t>去掉           </a:t>
            </a:r>
            <a:r>
              <a:rPr lang="en-US" altLang="zh-CN" sz="2800" b="1" dirty="0" smtClean="0"/>
              <a:t>4</a:t>
            </a:r>
            <a:r>
              <a:rPr lang="en-US" altLang="zh-CN" sz="2800" b="1" dirty="0"/>
              <a:t>. looks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looking</a:t>
            </a:r>
            <a:br>
              <a:rPr lang="en-US" altLang="zh-CN" sz="2800" b="1" dirty="0"/>
            </a:br>
            <a:r>
              <a:rPr lang="en-US" altLang="zh-CN" sz="2800" b="1" dirty="0" smtClean="0"/>
              <a:t>5</a:t>
            </a:r>
            <a:r>
              <a:rPr lang="en-US" altLang="zh-CN" sz="2800" b="1" dirty="0"/>
              <a:t>. where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that      6</a:t>
            </a:r>
            <a:r>
              <a:rPr lang="en-US" altLang="zh-CN" sz="2800" b="1" dirty="0"/>
              <a:t>. begun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began</a:t>
            </a:r>
            <a:br>
              <a:rPr lang="en-US" altLang="zh-CN" sz="2800" b="1" dirty="0"/>
            </a:br>
            <a:r>
              <a:rPr lang="en-US" altLang="zh-CN" sz="2800" b="1" dirty="0" smtClean="0"/>
              <a:t>7</a:t>
            </a:r>
            <a:r>
              <a:rPr lang="en-US" altLang="zh-CN" sz="2800" b="1" dirty="0"/>
              <a:t>. telling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told    8</a:t>
            </a:r>
            <a:r>
              <a:rPr lang="en-US" altLang="zh-CN" sz="2800" b="1" dirty="0"/>
              <a:t>. a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the</a:t>
            </a:r>
            <a:br>
              <a:rPr lang="en-US" altLang="zh-CN" sz="2800" b="1" dirty="0"/>
            </a:br>
            <a:r>
              <a:rPr lang="en-US" altLang="zh-CN" sz="2800" b="1" dirty="0" smtClean="0"/>
              <a:t>9</a:t>
            </a:r>
            <a:r>
              <a:rPr lang="en-US" altLang="zh-CN" sz="2800" b="1" dirty="0"/>
              <a:t>. saw</a:t>
            </a:r>
            <a:r>
              <a:rPr lang="zh-CN" altLang="en-US" sz="2800" b="1" dirty="0"/>
              <a:t>后加</a:t>
            </a:r>
            <a:r>
              <a:rPr lang="en-US" altLang="zh-CN" sz="2800" b="1" dirty="0" smtClean="0"/>
              <a:t>his         10</a:t>
            </a:r>
            <a:r>
              <a:rPr lang="en-US" altLang="zh-CN" sz="2800" b="1" dirty="0"/>
              <a:t>. terrible</a:t>
            </a:r>
            <a:r>
              <a:rPr lang="zh-CN" altLang="en-US" sz="2800" b="1" dirty="0"/>
              <a:t>改为</a:t>
            </a:r>
            <a:r>
              <a:rPr lang="en-US" altLang="zh-CN" sz="2800" b="1" dirty="0">
                <a:solidFill>
                  <a:srgbClr val="FF0000"/>
                </a:solidFill>
              </a:rPr>
              <a:t>terribly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4873752"/>
          </a:xfrm>
        </p:spPr>
        <p:txBody>
          <a:bodyPr>
            <a:normAutofit/>
          </a:bodyPr>
          <a:lstStyle/>
          <a:p>
            <a:pPr latinLnBrk="1">
              <a:lnSpc>
                <a:spcPts val="4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．去掉</a:t>
            </a:r>
            <a:r>
              <a:rPr lang="en-US" altLang="zh-CN" sz="2800" b="1" dirty="0" smtClean="0"/>
              <a:t>in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    </a:t>
            </a:r>
            <a:r>
              <a:rPr lang="en-US" altLang="zh-CN" sz="2800" b="1" dirty="0" smtClean="0"/>
              <a:t>	2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anything→something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better→</a:t>
            </a:r>
            <a:r>
              <a:rPr lang="en-US" altLang="zh-CN" sz="2800" b="1" dirty="0" err="1" smtClean="0"/>
              <a:t>best</a:t>
            </a:r>
            <a:r>
              <a:rPr lang="en-US" altLang="zh-CN" sz="2800" b="1" dirty="0" smtClean="0"/>
              <a:t>		4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decide→decided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step→</a:t>
            </a:r>
            <a:r>
              <a:rPr lang="en-US" altLang="zh-CN" sz="2800" b="1" dirty="0" err="1" smtClean="0"/>
              <a:t>steps</a:t>
            </a:r>
            <a:r>
              <a:rPr lang="en-US" altLang="zh-CN" sz="2800" b="1" dirty="0" smtClean="0"/>
              <a:t> 		6.well</a:t>
            </a:r>
            <a:r>
              <a:rPr lang="en-US" altLang="zh-CN" sz="2800" b="1" dirty="0"/>
              <a:t>→good</a:t>
            </a:r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7.after→</a:t>
            </a:r>
            <a:r>
              <a:rPr lang="en-US" altLang="zh-CN" sz="2800" b="1" dirty="0" smtClean="0"/>
              <a:t>when/while	8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a→the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9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get</a:t>
            </a:r>
            <a:r>
              <a:rPr lang="zh-CN" altLang="en-US" sz="2800" b="1" dirty="0"/>
              <a:t>前加</a:t>
            </a:r>
            <a:r>
              <a:rPr lang="en-US" altLang="zh-CN" sz="2800" b="1" dirty="0" smtClean="0"/>
              <a:t>to			10.enjoy</a:t>
            </a:r>
            <a:r>
              <a:rPr lang="en-US" altLang="zh-CN" sz="2800" b="1" dirty="0"/>
              <a:t>→enjoying</a:t>
            </a:r>
          </a:p>
          <a:p>
            <a:pPr marL="0" indent="0" latinLnBrk="1">
              <a:lnSpc>
                <a:spcPts val="4000"/>
              </a:lnSpc>
              <a:buNone/>
            </a:pPr>
            <a:endParaRPr lang="zh-CN" altLang="en-US" dirty="0"/>
          </a:p>
          <a:p>
            <a:pPr>
              <a:lnSpc>
                <a:spcPts val="4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1.before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ago </a:t>
            </a:r>
            <a:r>
              <a:rPr lang="en-US" altLang="zh-CN" sz="2800" b="1" dirty="0" smtClean="0"/>
              <a:t>	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by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of </a:t>
            </a:r>
            <a:endParaRPr lang="en-US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3.year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years  </a:t>
            </a:r>
            <a:r>
              <a:rPr lang="en-US" altLang="zh-CN" sz="2800" b="1" dirty="0" smtClean="0"/>
              <a:t>	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had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have 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as a </a:t>
            </a:r>
            <a:r>
              <a:rPr lang="en-US" altLang="zh-CN" sz="2800" b="1" dirty="0" smtClean="0"/>
              <a:t>result   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somewhere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everywhere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taste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tasty    8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much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many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/>
              <a:t>9.but</a:t>
            </a:r>
            <a:r>
              <a:rPr lang="zh-CN" altLang="zh-CN" sz="2800" b="1" dirty="0"/>
              <a:t>去掉或改为</a:t>
            </a:r>
            <a:r>
              <a:rPr lang="en-US" altLang="zh-CN" sz="2800" b="1" dirty="0" smtClean="0"/>
              <a:t>yet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/>
              <a:t>10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wonderfully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wonderful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64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5544616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They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There  </a:t>
            </a:r>
            <a:r>
              <a:rPr lang="en-US" altLang="zh-CN" sz="2800" b="1" dirty="0" smtClean="0"/>
              <a:t>  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didn’t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don’t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many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much  </a:t>
            </a:r>
            <a:r>
              <a:rPr lang="en-US" altLang="zh-CN" sz="2800" b="1" dirty="0" smtClean="0"/>
              <a:t>   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with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for </a:t>
            </a:r>
          </a:p>
          <a:p>
            <a:pPr>
              <a:lnSpc>
                <a:spcPts val="4100"/>
              </a:lnSpc>
            </a:pPr>
            <a:r>
              <a:rPr lang="en-US" altLang="zh-CN" sz="2800" b="1" dirty="0" smtClean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hour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hours  </a:t>
            </a:r>
            <a:r>
              <a:rPr lang="en-US" altLang="zh-CN" sz="2800" b="1" dirty="0" smtClean="0"/>
              <a:t>  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look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1ooks 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/>
              <a:t>．第七句中的第一个</a:t>
            </a:r>
            <a:r>
              <a:rPr lang="en-US" altLang="zh-CN" sz="2800" b="1" dirty="0"/>
              <a:t>the</a:t>
            </a:r>
            <a:r>
              <a:rPr lang="zh-CN" altLang="zh-CN" sz="2800" b="1" dirty="0"/>
              <a:t>去掉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8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sat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sit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9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listening</a:t>
            </a:r>
            <a:r>
              <a:rPr lang="zh-CN" altLang="zh-CN" sz="2800" b="1" dirty="0"/>
              <a:t>后加</a:t>
            </a:r>
            <a:r>
              <a:rPr lang="en-US" altLang="zh-CN" sz="2800" b="1" dirty="0"/>
              <a:t>to 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en-US" altLang="zh-CN" sz="2800" b="1" dirty="0"/>
              <a:t>10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helpfully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helpful 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7467600" cy="114300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6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674</TotalTime>
  <Words>1070</Words>
  <Application>Microsoft Office PowerPoint</Application>
  <PresentationFormat>全屏显示(4:3)</PresentationFormat>
  <Paragraphs>173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凸显</vt:lpstr>
      <vt:lpstr>PowerPoint 演示文稿</vt:lpstr>
      <vt:lpstr>（5）</vt:lpstr>
      <vt:lpstr> （6）</vt:lpstr>
      <vt:lpstr>   （7）</vt:lpstr>
      <vt:lpstr>   （8）</vt:lpstr>
      <vt:lpstr> （9）</vt:lpstr>
      <vt:lpstr>（10）</vt:lpstr>
      <vt:lpstr>（11）</vt:lpstr>
      <vt:lpstr>（12）</vt:lpstr>
      <vt:lpstr>（13）</vt:lpstr>
      <vt:lpstr>（14）</vt:lpstr>
      <vt:lpstr>（15）</vt:lpstr>
      <vt:lpstr>（16）</vt:lpstr>
      <vt:lpstr>（17）</vt:lpstr>
      <vt:lpstr>（18）</vt:lpstr>
      <vt:lpstr>（19）</vt:lpstr>
      <vt:lpstr>（21）</vt:lpstr>
      <vt:lpstr>（22）</vt:lpstr>
      <vt:lpstr>（23）</vt:lpstr>
      <vt:lpstr>（24）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39</cp:revision>
  <dcterms:created xsi:type="dcterms:W3CDTF">2016-09-29T07:23:28Z</dcterms:created>
  <dcterms:modified xsi:type="dcterms:W3CDTF">2016-10-10T06:59:09Z</dcterms:modified>
</cp:coreProperties>
</file>