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944" r:id="rId2"/>
    <p:sldId id="847" r:id="rId3"/>
    <p:sldId id="849" r:id="rId4"/>
    <p:sldId id="945" r:id="rId5"/>
    <p:sldId id="946" r:id="rId6"/>
    <p:sldId id="948" r:id="rId7"/>
    <p:sldId id="858" r:id="rId8"/>
    <p:sldId id="862" r:id="rId9"/>
    <p:sldId id="864" r:id="rId10"/>
    <p:sldId id="865" r:id="rId11"/>
    <p:sldId id="866" r:id="rId12"/>
    <p:sldId id="868" r:id="rId13"/>
    <p:sldId id="870" r:id="rId14"/>
    <p:sldId id="872" r:id="rId15"/>
    <p:sldId id="874" r:id="rId16"/>
    <p:sldId id="875" r:id="rId17"/>
    <p:sldId id="876" r:id="rId18"/>
    <p:sldId id="932" r:id="rId19"/>
    <p:sldId id="878" r:id="rId20"/>
    <p:sldId id="879" r:id="rId21"/>
    <p:sldId id="880" r:id="rId22"/>
    <p:sldId id="93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009900"/>
    <a:srgbClr val="669900"/>
    <a:srgbClr val="336600"/>
    <a:srgbClr val="6600CC"/>
    <a:srgbClr val="0000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63" autoAdjust="0"/>
  </p:normalViewPr>
  <p:slideViewPr>
    <p:cSldViewPr>
      <p:cViewPr varScale="1">
        <p:scale>
          <a:sx n="79" d="100"/>
          <a:sy n="79" d="100"/>
        </p:scale>
        <p:origin x="17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4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57.emf"/><Relationship Id="rId1" Type="http://schemas.openxmlformats.org/officeDocument/2006/relationships/image" Target="../media/image6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D086C2-E209-402E-90C5-D7FF9DDA3C3F}" type="datetimeFigureOut">
              <a:rPr lang="zh-CN" altLang="en-US"/>
              <a:pPr/>
              <a:t>2016-08-04</a:t>
            </a:fld>
            <a:endParaRPr lang="en-US" altLang="zh-CN"/>
          </a:p>
        </p:txBody>
      </p:sp>
      <p:sp>
        <p:nvSpPr>
          <p:cNvPr id="476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6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6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76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A64E6-28E1-4B75-A06B-5ABD81D3D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098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57EE5C-70A2-45A7-B591-E98A465D895A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AE07F-7C96-4E90-AB09-4746D59B7BA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05CF2-67FC-4358-BE27-C7E92F7F0FB3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2DEA-6BC1-432A-B7B4-BC5465D7986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275" y="274638"/>
            <a:ext cx="2062163" cy="60594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5675" cy="6059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D4AD9-307B-4480-AF75-5163AB3CA735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8290B-40F1-4C1E-8FB6-DFE329BF179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381276-1C10-4768-A0B9-F7DA54384C56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6E9C-F836-45F6-A57C-1058B6409A7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CD348-E5C0-4317-A9BD-8DEB911AB13A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F41C9-623C-40C8-B4BB-198815B6C04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0575" y="935038"/>
            <a:ext cx="3881438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4413" y="935038"/>
            <a:ext cx="3883025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B4E23-4804-4468-9E2F-FA542984C915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FF5EB-D147-4419-9A29-891DD85E574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03FD-D2C1-4888-93B1-209118F3F46D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47F48-BA61-450C-B8CF-372FAD645E8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DCA72E-F9EB-43C3-AA34-1B8B012C7937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24E8F-7E8C-4256-9334-113E0BF4FF5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5DDAC-BC78-406F-B1BF-A22E42AA23C4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B9F18-4862-417F-8471-1B76F7DB079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2A65D-62B8-4B67-8350-BC9526E580C1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9EE9-56E7-479E-8C8B-FDDDBEBEB43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15B885-E843-457F-BD75-1CF6E2513F26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7CC52-4FFA-4550-B9D8-DDB2F859CF9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87363" y="706438"/>
            <a:ext cx="8510587" cy="5919787"/>
            <a:chOff x="0" y="0"/>
            <a:chExt cx="5361" cy="3729"/>
          </a:xfrm>
        </p:grpSpPr>
        <p:pic>
          <p:nvPicPr>
            <p:cNvPr id="1027" name="矩形 6"/>
            <p:cNvPicPr>
              <a:picLocks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5361" cy="3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78" y="28"/>
              <a:ext cx="5207" cy="3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80288" y="260350"/>
            <a:ext cx="1352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935038"/>
            <a:ext cx="7916863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CF14A5C-C9BE-495E-B357-6FE334A53607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103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ED376EE-72EC-4071-B387-E4388368EC7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algn="l" rtl="0" fontAlgn="base">
        <a:lnSpc>
          <a:spcPct val="122000"/>
        </a:lnSpc>
        <a:spcBef>
          <a:spcPct val="0"/>
        </a:spcBef>
        <a:spcAft>
          <a:spcPct val="0"/>
        </a:spcAft>
        <a:buFont typeface="Arial" charset="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6175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Microsoft_Word_97_-_2003___30.doc"/><Relationship Id="rId7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__31.doc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Microsoft_Word_97_-_2003___33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Word_97_-_2003___35.doc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Microsoft_Word_97_-_2003___36.doc"/><Relationship Id="rId7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emf"/><Relationship Id="rId5" Type="http://schemas.openxmlformats.org/officeDocument/2006/relationships/oleObject" Target="../embeddings/Microsoft_Word_97_-_2003___37.doc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emf"/><Relationship Id="rId5" Type="http://schemas.openxmlformats.org/officeDocument/2006/relationships/oleObject" Target="../embeddings/Microsoft_Word_97_-_2003___40.doc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Microsoft_Word_97_-_2003___41.doc"/><Relationship Id="rId7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5" Type="http://schemas.openxmlformats.org/officeDocument/2006/relationships/oleObject" Target="../embeddings/Microsoft_Word_97_-_2003___42.doc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5.doc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47.doc"/><Relationship Id="rId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Microsoft_Word_97_-_2003___48.doc"/><Relationship Id="rId7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49.doc"/><Relationship Id="rId4" Type="http://schemas.openxmlformats.org/officeDocument/2006/relationships/image" Target="../media/image5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Microsoft_Word_97_-_2003___51.doc"/><Relationship Id="rId7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__52.doc"/><Relationship Id="rId4" Type="http://schemas.openxmlformats.org/officeDocument/2006/relationships/image" Target="../media/image5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Microsoft_Word_97_-_2003___54.doc"/><Relationship Id="rId7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emf"/><Relationship Id="rId5" Type="http://schemas.openxmlformats.org/officeDocument/2006/relationships/oleObject" Target="../embeddings/Microsoft_Word_97_-_2003___55.doc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Microsoft_Word_97_-_2003___57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Microsoft_Word_97_-_2003___4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Microsoft_Word_97_-_2003___58.doc"/><Relationship Id="rId7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Word_97_-_2003___59.doc"/><Relationship Id="rId4" Type="http://schemas.openxmlformats.org/officeDocument/2006/relationships/image" Target="../media/image6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Microsoft_Word_97_-_2003___61.doc"/><Relationship Id="rId7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emf"/><Relationship Id="rId5" Type="http://schemas.openxmlformats.org/officeDocument/2006/relationships/oleObject" Target="../embeddings/Microsoft_Word_97_-_2003___62.doc"/><Relationship Id="rId4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5.doc"/><Relationship Id="rId4" Type="http://schemas.openxmlformats.org/officeDocument/2006/relationships/image" Target="../media/image6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__7.doc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4.emf"/><Relationship Id="rId3" Type="http://schemas.openxmlformats.org/officeDocument/2006/relationships/oleObject" Target="../embeddings/Microsoft_Word_97_-_2003___8.doc"/><Relationship Id="rId7" Type="http://schemas.openxmlformats.org/officeDocument/2006/relationships/oleObject" Target="../embeddings/Microsoft_Word_97_-_2003___10.doc"/><Relationship Id="rId12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Microsoft_Word_97_-_2003___12.doc"/><Relationship Id="rId5" Type="http://schemas.openxmlformats.org/officeDocument/2006/relationships/oleObject" Target="../embeddings/Microsoft_Word_97_-_2003___9.doc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Microsoft_Word_97_-_2003___11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6.doc"/><Relationship Id="rId3" Type="http://schemas.openxmlformats.org/officeDocument/2006/relationships/image" Target="../media/image19.pn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15.doc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Microsoft_Word_97_-_2003___17.doc"/><Relationship Id="rId4" Type="http://schemas.openxmlformats.org/officeDocument/2006/relationships/oleObject" Target="../embeddings/Microsoft_Word_97_-_2003___14.doc"/><Relationship Id="rId9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19.doc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__18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Microsoft_Word_97_-_2003___20.doc"/><Relationship Id="rId7" Type="http://schemas.openxmlformats.org/officeDocument/2006/relationships/oleObject" Target="../embeddings/Microsoft_Word_97_-_2003___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__21.doc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Microsoft_Word_97_-_2003___23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Microsoft_Word_97_-_2003___24.doc"/><Relationship Id="rId7" Type="http://schemas.openxmlformats.org/officeDocument/2006/relationships/oleObject" Target="../embeddings/Microsoft_Word_97_-_2003___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__25.doc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Microsoft_Word_97_-_2003___27.doc"/><Relationship Id="rId7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Word_97_-_2003___28.doc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命题及其关系、充分条件与必要条件</a:t>
            </a:r>
          </a:p>
        </p:txBody>
      </p:sp>
    </p:spTree>
    <p:extLst>
      <p:ext uri="{BB962C8B-B14F-4D97-AF65-F5344CB8AC3E}">
        <p14:creationId xmlns:p14="http://schemas.microsoft.com/office/powerpoint/2010/main" val="205984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78709"/>
              </p:ext>
            </p:extLst>
          </p:nvPr>
        </p:nvGraphicFramePr>
        <p:xfrm>
          <a:off x="939800" y="2348880"/>
          <a:ext cx="75596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99" name="Document" r:id="rId3" imgW="8404477" imgH="1631582" progId="Word.Document.8">
                  <p:embed/>
                </p:oleObj>
              </mc:Choice>
              <mc:Fallback>
                <p:oleObj name="Document" r:id="rId3" imgW="8404477" imgH="163158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348880"/>
                        <a:ext cx="7559675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285174"/>
              </p:ext>
            </p:extLst>
          </p:nvPr>
        </p:nvGraphicFramePr>
        <p:xfrm>
          <a:off x="823913" y="1120775"/>
          <a:ext cx="75596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00" name="Document" r:id="rId5" imgW="8903399" imgH="1276156" progId="Word.Document.8">
                  <p:embed/>
                </p:oleObj>
              </mc:Choice>
              <mc:Fallback>
                <p:oleObj name="Document" r:id="rId5" imgW="8903399" imgH="12761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120775"/>
                        <a:ext cx="755967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025050"/>
              </p:ext>
            </p:extLst>
          </p:nvPr>
        </p:nvGraphicFramePr>
        <p:xfrm>
          <a:off x="7668344" y="1120775"/>
          <a:ext cx="282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01" name="Document" r:id="rId7" imgW="306722" imgH="395677" progId="Word.Document.8">
                  <p:embed/>
                </p:oleObj>
              </mc:Choice>
              <mc:Fallback>
                <p:oleObj name="Document" r:id="rId7" imgW="30672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1120775"/>
                        <a:ext cx="282575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08352"/>
              </p:ext>
            </p:extLst>
          </p:nvPr>
        </p:nvGraphicFramePr>
        <p:xfrm>
          <a:off x="992188" y="3967163"/>
          <a:ext cx="7327900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02" name="Document" r:id="rId9" imgW="8001155" imgH="1649910" progId="Word.Document.8">
                  <p:embed/>
                </p:oleObj>
              </mc:Choice>
              <mc:Fallback>
                <p:oleObj name="Document" r:id="rId9" imgW="8001155" imgH="1649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967163"/>
                        <a:ext cx="7327900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2945"/>
              </p:ext>
            </p:extLst>
          </p:nvPr>
        </p:nvGraphicFramePr>
        <p:xfrm>
          <a:off x="899592" y="950515"/>
          <a:ext cx="7856538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6" name="Document" r:id="rId3" imgW="8321865" imgH="3336836" progId="Word.Document.8">
                  <p:embed/>
                </p:oleObj>
              </mc:Choice>
              <mc:Fallback>
                <p:oleObj name="Document" r:id="rId3" imgW="8321865" imgH="333683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50515"/>
                        <a:ext cx="7856538" cy="315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7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35012"/>
              </p:ext>
            </p:extLst>
          </p:nvPr>
        </p:nvGraphicFramePr>
        <p:xfrm>
          <a:off x="823913" y="4108450"/>
          <a:ext cx="7869237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7" name="Document" r:id="rId5" imgW="6917451" imgH="2373340" progId="Word.Document.8">
                  <p:embed/>
                </p:oleObj>
              </mc:Choice>
              <mc:Fallback>
                <p:oleObj name="Document" r:id="rId5" imgW="6917451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108450"/>
                        <a:ext cx="7869237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0113" y="1052513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>
                <a:ea typeface="黑体" pitchFamily="49" charset="-122"/>
              </a:rPr>
              <a:t>充要条件</a:t>
            </a:r>
            <a:r>
              <a:rPr lang="zh-CN" altLang="en-US" dirty="0">
                <a:ea typeface="黑体" pitchFamily="49" charset="-122"/>
              </a:rPr>
              <a:t>的应用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025364"/>
              </p:ext>
            </p:extLst>
          </p:nvPr>
        </p:nvGraphicFramePr>
        <p:xfrm>
          <a:off x="917770" y="1628800"/>
          <a:ext cx="7655322" cy="182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9" name="Document" r:id="rId3" imgW="7004032" imgH="1952507" progId="Word.Document.8">
                  <p:embed/>
                </p:oleObj>
              </mc:Choice>
              <mc:Fallback>
                <p:oleObj name="Document" r:id="rId3" imgW="7004032" imgH="19525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770" y="1628800"/>
                        <a:ext cx="7655322" cy="18222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768032"/>
              </p:ext>
            </p:extLst>
          </p:nvPr>
        </p:nvGraphicFramePr>
        <p:xfrm>
          <a:off x="820720" y="3645024"/>
          <a:ext cx="7849421" cy="144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0" name="Document" r:id="rId5" imgW="8923241" imgH="1646316" progId="Word.Document.8">
                  <p:embed/>
                </p:oleObj>
              </mc:Choice>
              <mc:Fallback>
                <p:oleObj name="Document" r:id="rId5" imgW="8923241" imgH="16463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20" y="3645024"/>
                        <a:ext cx="7849421" cy="14493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259089"/>
              </p:ext>
            </p:extLst>
          </p:nvPr>
        </p:nvGraphicFramePr>
        <p:xfrm>
          <a:off x="820720" y="5288339"/>
          <a:ext cx="721201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1" name="Document" r:id="rId7" imgW="7781816" imgH="619570" progId="Word.Document.8">
                  <p:embed/>
                </p:oleObj>
              </mc:Choice>
              <mc:Fallback>
                <p:oleObj name="Document" r:id="rId7" imgW="7781816" imgH="6195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20" y="5288339"/>
                        <a:ext cx="721201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10680"/>
              </p:ext>
            </p:extLst>
          </p:nvPr>
        </p:nvGraphicFramePr>
        <p:xfrm>
          <a:off x="823913" y="1120775"/>
          <a:ext cx="8101012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3" name="Document" r:id="rId3" imgW="9693811" imgH="3955687" progId="Word.Document.8">
                  <p:embed/>
                </p:oleObj>
              </mc:Choice>
              <mc:Fallback>
                <p:oleObj name="Document" r:id="rId3" imgW="9693811" imgH="395568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120775"/>
                        <a:ext cx="8101012" cy="3309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59918"/>
              </p:ext>
            </p:extLst>
          </p:nvPr>
        </p:nvGraphicFramePr>
        <p:xfrm>
          <a:off x="971600" y="4581128"/>
          <a:ext cx="73929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4" name="Document" r:id="rId5" imgW="7217958" imgH="1186670" progId="Word.Document.8">
                  <p:embed/>
                </p:oleObj>
              </mc:Choice>
              <mc:Fallback>
                <p:oleObj name="Document" r:id="rId5" imgW="7217958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81128"/>
                        <a:ext cx="7392988" cy="1209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80022"/>
              </p:ext>
            </p:extLst>
          </p:nvPr>
        </p:nvGraphicFramePr>
        <p:xfrm>
          <a:off x="951856" y="1124744"/>
          <a:ext cx="76374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60" name="Document" r:id="rId3" imgW="8235284" imgH="1445423" progId="Word.Document.8">
                  <p:embed/>
                </p:oleObj>
              </mc:Choice>
              <mc:Fallback>
                <p:oleObj name="Document" r:id="rId3" imgW="8235284" imgH="144542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856" y="1124744"/>
                        <a:ext cx="7637462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636878"/>
              </p:ext>
            </p:extLst>
          </p:nvPr>
        </p:nvGraphicFramePr>
        <p:xfrm>
          <a:off x="4283968" y="1916832"/>
          <a:ext cx="32972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61" name="Document" r:id="rId5" imgW="3612436" imgH="894495" progId="Word.Document.8">
                  <p:embed/>
                </p:oleObj>
              </mc:Choice>
              <mc:Fallback>
                <p:oleObj name="Document" r:id="rId5" imgW="3612436" imgH="89449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916832"/>
                        <a:ext cx="3297238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5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14558"/>
              </p:ext>
            </p:extLst>
          </p:nvPr>
        </p:nvGraphicFramePr>
        <p:xfrm>
          <a:off x="684213" y="2464594"/>
          <a:ext cx="8154243" cy="254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62" name="Document" r:id="rId7" imgW="10249371" imgH="3304492" progId="Word.Document.8">
                  <p:embed/>
                </p:oleObj>
              </mc:Choice>
              <mc:Fallback>
                <p:oleObj name="Document" r:id="rId7" imgW="10249371" imgH="3304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64594"/>
                        <a:ext cx="8154243" cy="25426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误区警示　</a:t>
            </a:r>
            <a:r>
              <a:rPr lang="en-US" sz="2400" dirty="0" smtClean="0"/>
              <a:t>1.</a:t>
            </a:r>
            <a:r>
              <a:rPr lang="zh-CN" altLang="en-US" sz="2400" dirty="0" smtClean="0"/>
              <a:t>命题中否定不当致误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1339875" y="1785926"/>
          <a:ext cx="6804025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96" name="Document" r:id="rId3" imgW="7589894" imgH="3527526" progId="Word.Document.8">
                  <p:embed/>
                </p:oleObj>
              </mc:Choice>
              <mc:Fallback>
                <p:oleObj name="Document" r:id="rId3" imgW="7589894" imgH="352752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75" y="1785926"/>
                        <a:ext cx="6804025" cy="315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901700" y="5267325"/>
          <a:ext cx="7035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97" name="Document" r:id="rId5" imgW="7630180" imgH="900063" progId="Word.Document.8">
                  <p:embed/>
                </p:oleObj>
              </mc:Choice>
              <mc:Fallback>
                <p:oleObj name="Document" r:id="rId5" imgW="7630180" imgH="900063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267325"/>
                        <a:ext cx="70358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54657"/>
              </p:ext>
            </p:extLst>
          </p:nvPr>
        </p:nvGraphicFramePr>
        <p:xfrm>
          <a:off x="927100" y="1352550"/>
          <a:ext cx="7624763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20" name="Document" r:id="rId3" imgW="8346035" imgH="1648113" progId="Word.Document.8">
                  <p:embed/>
                </p:oleObj>
              </mc:Choice>
              <mc:Fallback>
                <p:oleObj name="Document" r:id="rId3" imgW="8346035" imgH="164811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352550"/>
                        <a:ext cx="7624763" cy="146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0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022829"/>
              </p:ext>
            </p:extLst>
          </p:nvPr>
        </p:nvGraphicFramePr>
        <p:xfrm>
          <a:off x="939800" y="3025775"/>
          <a:ext cx="7405688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21" name="Document" r:id="rId5" imgW="8083767" imgH="1946039" progId="Word.Document.8">
                  <p:embed/>
                </p:oleObj>
              </mc:Choice>
              <mc:Fallback>
                <p:oleObj name="Document" r:id="rId5" imgW="8083767" imgH="1946039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025775"/>
                        <a:ext cx="7405688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59427"/>
              </p:ext>
            </p:extLst>
          </p:nvPr>
        </p:nvGraphicFramePr>
        <p:xfrm>
          <a:off x="773113" y="1184275"/>
          <a:ext cx="8010525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7" name="Document" r:id="rId3" imgW="9907738" imgH="3426322" progId="Word.Document.8">
                  <p:embed/>
                </p:oleObj>
              </mc:Choice>
              <mc:Fallback>
                <p:oleObj name="Document" r:id="rId3" imgW="9907738" imgH="342632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184275"/>
                        <a:ext cx="8010525" cy="27828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79594"/>
              </p:ext>
            </p:extLst>
          </p:nvPr>
        </p:nvGraphicFramePr>
        <p:xfrm>
          <a:off x="4820689" y="1556792"/>
          <a:ext cx="373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8" name="Document" r:id="rId5" imgW="411660" imgH="461084" progId="Word.Document.8">
                  <p:embed/>
                </p:oleObj>
              </mc:Choice>
              <mc:Fallback>
                <p:oleObj name="Document" r:id="rId5" imgW="411660" imgH="461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689" y="1556792"/>
                        <a:ext cx="3730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90882"/>
              </p:ext>
            </p:extLst>
          </p:nvPr>
        </p:nvGraphicFramePr>
        <p:xfrm>
          <a:off x="971600" y="4358152"/>
          <a:ext cx="68262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9" name="Document" r:id="rId7" imgW="7711109" imgH="950558" progId="Word.Document.8">
                  <p:embed/>
                </p:oleObj>
              </mc:Choice>
              <mc:Fallback>
                <p:oleObj name="Document" r:id="rId7" imgW="7711109" imgH="950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358152"/>
                        <a:ext cx="6826250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66507"/>
              </p:ext>
            </p:extLst>
          </p:nvPr>
        </p:nvGraphicFramePr>
        <p:xfrm>
          <a:off x="1155700" y="704027"/>
          <a:ext cx="6412706" cy="407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5" name="Document" r:id="rId3" imgW="5288162" imgH="3373532" progId="Word.Document.8">
                  <p:embed/>
                </p:oleObj>
              </mc:Choice>
              <mc:Fallback>
                <p:oleObj name="Document" r:id="rId3" imgW="5288162" imgH="337353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704027"/>
                        <a:ext cx="6412706" cy="40785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773959"/>
              </p:ext>
            </p:extLst>
          </p:nvPr>
        </p:nvGraphicFramePr>
        <p:xfrm>
          <a:off x="3131840" y="1484784"/>
          <a:ext cx="3730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6" name="Document" r:id="rId5" imgW="340681" imgH="350035" progId="Word.Document.8">
                  <p:embed/>
                </p:oleObj>
              </mc:Choice>
              <mc:Fallback>
                <p:oleObj name="Document" r:id="rId5" imgW="340681" imgH="35003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84784"/>
                        <a:ext cx="373062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301268"/>
              </p:ext>
            </p:extLst>
          </p:nvPr>
        </p:nvGraphicFramePr>
        <p:xfrm>
          <a:off x="684213" y="5013176"/>
          <a:ext cx="8261874" cy="90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7" name="Document" r:id="rId7" imgW="7711109" imgH="833760" progId="Word.Document.8">
                  <p:embed/>
                </p:oleObj>
              </mc:Choice>
              <mc:Fallback>
                <p:oleObj name="Document" r:id="rId7" imgW="7711109" imgH="833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176"/>
                        <a:ext cx="8261874" cy="9030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53985"/>
              </p:ext>
            </p:extLst>
          </p:nvPr>
        </p:nvGraphicFramePr>
        <p:xfrm>
          <a:off x="790575" y="1451175"/>
          <a:ext cx="8092989" cy="171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4" name="Document" r:id="rId3" imgW="9003328" imgH="1912976" progId="Word.Document.8">
                  <p:embed/>
                </p:oleObj>
              </mc:Choice>
              <mc:Fallback>
                <p:oleObj name="Document" r:id="rId3" imgW="9003328" imgH="191297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451175"/>
                        <a:ext cx="8092989" cy="17183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181322"/>
              </p:ext>
            </p:extLst>
          </p:nvPr>
        </p:nvGraphicFramePr>
        <p:xfrm>
          <a:off x="4860032" y="1861107"/>
          <a:ext cx="56673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5" name="Document" r:id="rId5" imgW="629075" imgH="350035" progId="Word.Document.8">
                  <p:embed/>
                </p:oleObj>
              </mc:Choice>
              <mc:Fallback>
                <p:oleObj name="Document" r:id="rId5" imgW="629075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61107"/>
                        <a:ext cx="566737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762670"/>
              </p:ext>
            </p:extLst>
          </p:nvPr>
        </p:nvGraphicFramePr>
        <p:xfrm>
          <a:off x="957263" y="3288123"/>
          <a:ext cx="7586662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6" name="Document" r:id="rId7" imgW="9072232" imgH="1926991" progId="Word.Document.8">
                  <p:embed/>
                </p:oleObj>
              </mc:Choice>
              <mc:Fallback>
                <p:oleObj name="Document" r:id="rId7" imgW="9072232" imgH="19269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288123"/>
                        <a:ext cx="7586662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170936"/>
              </p:ext>
            </p:extLst>
          </p:nvPr>
        </p:nvGraphicFramePr>
        <p:xfrm>
          <a:off x="455699" y="877721"/>
          <a:ext cx="21256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7" name="Document" r:id="rId9" imgW="2067817" imgH="575366" progId="Word.Document.8">
                  <p:embed/>
                </p:oleObj>
              </mc:Choice>
              <mc:Fallback>
                <p:oleObj name="Document" r:id="rId9" imgW="2067817" imgH="575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9" y="877721"/>
                        <a:ext cx="2125663" cy="592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7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297718"/>
              </p:ext>
            </p:extLst>
          </p:nvPr>
        </p:nvGraphicFramePr>
        <p:xfrm>
          <a:off x="831850" y="1267656"/>
          <a:ext cx="7573963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6" name="Document" r:id="rId3" imgW="8225904" imgH="2393825" progId="Word.Document.8">
                  <p:embed/>
                </p:oleObj>
              </mc:Choice>
              <mc:Fallback>
                <p:oleObj name="Document" r:id="rId3" imgW="8225904" imgH="239382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267656"/>
                        <a:ext cx="7573963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3557588" y="911225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4272756" y="1772816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真假</a:t>
            </a:r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3603278" y="2492896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</a:t>
            </a: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5436096" y="2492896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609672"/>
              </p:ext>
            </p:extLst>
          </p:nvPr>
        </p:nvGraphicFramePr>
        <p:xfrm>
          <a:off x="1043608" y="2924944"/>
          <a:ext cx="7185992" cy="3529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7" name="Document" r:id="rId5" imgW="8041198" imgH="3942390" progId="Word.Document.8">
                  <p:embed/>
                </p:oleObj>
              </mc:Choice>
              <mc:Fallback>
                <p:oleObj name="Document" r:id="rId5" imgW="8041198" imgH="3942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24944"/>
                        <a:ext cx="7185992" cy="35297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904485"/>
              </p:ext>
            </p:extLst>
          </p:nvPr>
        </p:nvGraphicFramePr>
        <p:xfrm>
          <a:off x="6194425" y="3954463"/>
          <a:ext cx="1584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8" name="Document" r:id="rId7" imgW="1343584" imgH="410411" progId="Word.Document.8">
                  <p:embed/>
                </p:oleObj>
              </mc:Choice>
              <mc:Fallback>
                <p:oleObj name="Document" r:id="rId7" imgW="1343584" imgH="4104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3954463"/>
                        <a:ext cx="15843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30547"/>
              </p:ext>
            </p:extLst>
          </p:nvPr>
        </p:nvGraphicFramePr>
        <p:xfrm>
          <a:off x="1617641" y="5805264"/>
          <a:ext cx="2192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9" name="Document" r:id="rId9" imgW="1857447" imgH="395677" progId="Word.Document.8">
                  <p:embed/>
                </p:oleObj>
              </mc:Choice>
              <mc:Fallback>
                <p:oleObj name="Document" r:id="rId9" imgW="1857447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41" y="5805264"/>
                        <a:ext cx="21923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53642"/>
              </p:ext>
            </p:extLst>
          </p:nvPr>
        </p:nvGraphicFramePr>
        <p:xfrm>
          <a:off x="6195332" y="5805264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0" name="Document" r:id="rId11" imgW="1702410" imgH="395677" progId="Word.Document.8">
                  <p:embed/>
                </p:oleObj>
              </mc:Choice>
              <mc:Fallback>
                <p:oleObj name="Document" r:id="rId11" imgW="1702410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332" y="5805264"/>
                        <a:ext cx="198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 autoUpdateAnimBg="0"/>
      <p:bldP spid="103473" grpId="0"/>
      <p:bldP spid="103475" grpId="0"/>
      <p:bldP spid="1034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807036"/>
              </p:ext>
            </p:extLst>
          </p:nvPr>
        </p:nvGraphicFramePr>
        <p:xfrm>
          <a:off x="1236663" y="1146175"/>
          <a:ext cx="719931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34" name="Document" r:id="rId3" imgW="8620208" imgH="1400860" progId="Word.Document.8">
                  <p:embed/>
                </p:oleObj>
              </mc:Choice>
              <mc:Fallback>
                <p:oleObj name="Document" r:id="rId3" imgW="8620208" imgH="140086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1146175"/>
                        <a:ext cx="7199312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12220"/>
              </p:ext>
            </p:extLst>
          </p:nvPr>
        </p:nvGraphicFramePr>
        <p:xfrm>
          <a:off x="1196975" y="2549525"/>
          <a:ext cx="6619875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35" name="Document" r:id="rId5" imgW="7790114" imgH="1926991" progId="Word.Document.8">
                  <p:embed/>
                </p:oleObj>
              </mc:Choice>
              <mc:Fallback>
                <p:oleObj name="Document" r:id="rId5" imgW="7790114" imgH="1926991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549525"/>
                        <a:ext cx="6619875" cy="163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86468"/>
              </p:ext>
            </p:extLst>
          </p:nvPr>
        </p:nvGraphicFramePr>
        <p:xfrm>
          <a:off x="7609080" y="1146175"/>
          <a:ext cx="56673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36" name="Document" r:id="rId7" imgW="629075" imgH="350035" progId="Word.Document.8">
                  <p:embed/>
                </p:oleObj>
              </mc:Choice>
              <mc:Fallback>
                <p:oleObj name="Document" r:id="rId7" imgW="629075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080" y="1146175"/>
                        <a:ext cx="566737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177183"/>
              </p:ext>
            </p:extLst>
          </p:nvPr>
        </p:nvGraphicFramePr>
        <p:xfrm>
          <a:off x="1184275" y="1287463"/>
          <a:ext cx="69945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49" name="Document" r:id="rId3" imgW="6822573" imgH="1754489" progId="Word.Document.8">
                  <p:embed/>
                </p:oleObj>
              </mc:Choice>
              <mc:Fallback>
                <p:oleObj name="Document" r:id="rId3" imgW="6822573" imgH="175448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287463"/>
                        <a:ext cx="6994525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351983"/>
              </p:ext>
            </p:extLst>
          </p:nvPr>
        </p:nvGraphicFramePr>
        <p:xfrm>
          <a:off x="3059832" y="1744662"/>
          <a:ext cx="56673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50" name="Document" r:id="rId5" imgW="629075" imgH="350035" progId="Word.Document.8">
                  <p:embed/>
                </p:oleObj>
              </mc:Choice>
              <mc:Fallback>
                <p:oleObj name="Document" r:id="rId5" imgW="629075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744662"/>
                        <a:ext cx="566737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179051"/>
              </p:ext>
            </p:extLst>
          </p:nvPr>
        </p:nvGraphicFramePr>
        <p:xfrm>
          <a:off x="1184275" y="3052763"/>
          <a:ext cx="7135813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51" name="Document" r:id="rId7" imgW="8676846" imgH="3459385" progId="Word.Document.8">
                  <p:embed/>
                </p:oleObj>
              </mc:Choice>
              <mc:Fallback>
                <p:oleObj name="Document" r:id="rId7" imgW="8676846" imgH="3459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3052763"/>
                        <a:ext cx="7135813" cy="284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12678"/>
              </p:ext>
            </p:extLst>
          </p:nvPr>
        </p:nvGraphicFramePr>
        <p:xfrm>
          <a:off x="1184275" y="1223963"/>
          <a:ext cx="64135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31" name="Document" r:id="rId3" imgW="7669622" imgH="963496" progId="Word.Document.8">
                  <p:embed/>
                </p:oleObj>
              </mc:Choice>
              <mc:Fallback>
                <p:oleObj name="Document" r:id="rId3" imgW="7669622" imgH="96349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223963"/>
                        <a:ext cx="64135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371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246224"/>
              </p:ext>
            </p:extLst>
          </p:nvPr>
        </p:nvGraphicFramePr>
        <p:xfrm>
          <a:off x="1327150" y="2305050"/>
          <a:ext cx="7185025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32" name="Document" r:id="rId5" imgW="8526051" imgH="2852393" progId="Word.Document.8">
                  <p:embed/>
                </p:oleObj>
              </mc:Choice>
              <mc:Fallback>
                <p:oleObj name="Document" r:id="rId5" imgW="8526051" imgH="285239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2305050"/>
                        <a:ext cx="7185025" cy="239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754184"/>
              </p:ext>
            </p:extLst>
          </p:nvPr>
        </p:nvGraphicFramePr>
        <p:xfrm>
          <a:off x="903288" y="1489075"/>
          <a:ext cx="74676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89" name="Document" r:id="rId3" imgW="8110102" imgH="1445423" progId="Word.Document.8">
                  <p:embed/>
                </p:oleObj>
              </mc:Choice>
              <mc:Fallback>
                <p:oleObj name="Document" r:id="rId3" imgW="8110102" imgH="14454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489075"/>
                        <a:ext cx="7467600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/>
          </p:cNvSpPr>
          <p:nvPr/>
        </p:nvSpPr>
        <p:spPr bwMode="auto">
          <a:xfrm>
            <a:off x="4427538" y="230505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altLang="zh-CN" sz="2200" dirty="0">
                <a:solidFill>
                  <a:srgbClr val="990033"/>
                </a:solidFill>
                <a:latin typeface="宋体" charset="-122"/>
              </a:rPr>
              <a:t>0,2,4</a:t>
            </a: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755650" y="18923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逆否命题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105487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5060950" y="1892300"/>
            <a:ext cx="116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逆命题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33589"/>
              </p:ext>
            </p:extLst>
          </p:nvPr>
        </p:nvGraphicFramePr>
        <p:xfrm>
          <a:off x="850974" y="2852936"/>
          <a:ext cx="753745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90" name="Document" r:id="rId5" imgW="8185860" imgH="4013188" progId="Word.Document.8">
                  <p:embed/>
                </p:oleObj>
              </mc:Choice>
              <mc:Fallback>
                <p:oleObj name="Document" r:id="rId5" imgW="8185860" imgH="401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74" y="2852936"/>
                        <a:ext cx="753745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602486" y="5428456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包含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962349" y="3302198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充分</a:t>
            </a: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2459111" y="3662561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必要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46336" y="4070548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充分不必要</a:t>
            </a: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6458024" y="4057848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真子集</a:t>
            </a: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1781249" y="4446786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90033"/>
                </a:solidFill>
              </a:rPr>
              <a:t>必要不充分</a:t>
            </a: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6448499" y="4454723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真子集</a:t>
            </a: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1920949" y="492440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充要</a:t>
            </a: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6026224" y="49244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1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1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1817761" y="5287739"/>
            <a:ext cx="895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90033"/>
                </a:solidFill>
              </a:rPr>
              <a:t>既不充分</a:t>
            </a:r>
          </a:p>
          <a:p>
            <a:r>
              <a:rPr lang="zh-CN" altLang="en-US" sz="1400" dirty="0">
                <a:solidFill>
                  <a:srgbClr val="990033"/>
                </a:solidFill>
              </a:rPr>
              <a:t>也不必要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5486" grpId="0"/>
      <p:bldP spid="10549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3203575" y="404813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00666"/>
              </p:ext>
            </p:extLst>
          </p:nvPr>
        </p:nvGraphicFramePr>
        <p:xfrm>
          <a:off x="1034294" y="1055688"/>
          <a:ext cx="7243762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43" name="Document" r:id="rId3" imgW="8583411" imgH="1582347" progId="Word.Document.8">
                  <p:embed/>
                </p:oleObj>
              </mc:Choice>
              <mc:Fallback>
                <p:oleObj name="Document" r:id="rId3" imgW="8583411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294" y="1055688"/>
                        <a:ext cx="7243762" cy="133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35726"/>
              </p:ext>
            </p:extLst>
          </p:nvPr>
        </p:nvGraphicFramePr>
        <p:xfrm>
          <a:off x="5688013" y="1423987"/>
          <a:ext cx="3984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44" name="Document" r:id="rId5" imgW="387071" imgH="458209" progId="Word.Document.8">
                  <p:embed/>
                </p:oleObj>
              </mc:Choice>
              <mc:Fallback>
                <p:oleObj name="Document" r:id="rId5" imgW="387071" imgH="458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423987"/>
                        <a:ext cx="39846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591169"/>
              </p:ext>
            </p:extLst>
          </p:nvPr>
        </p:nvGraphicFramePr>
        <p:xfrm>
          <a:off x="1030288" y="2549525"/>
          <a:ext cx="77533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45" name="Document" r:id="rId7" imgW="8851812" imgH="1186670" progId="Word.Document.8">
                  <p:embed/>
                </p:oleObj>
              </mc:Choice>
              <mc:Fallback>
                <p:oleObj name="Document" r:id="rId7" imgW="8851812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2549525"/>
                        <a:ext cx="7753350" cy="1042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337544"/>
              </p:ext>
            </p:extLst>
          </p:nvPr>
        </p:nvGraphicFramePr>
        <p:xfrm>
          <a:off x="750888" y="3622675"/>
          <a:ext cx="7678737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46" name="Document" r:id="rId9" imgW="7357931" imgH="1230155" progId="Word.Document.8">
                  <p:embed/>
                </p:oleObj>
              </mc:Choice>
              <mc:Fallback>
                <p:oleObj name="Document" r:id="rId9" imgW="7357931" imgH="1230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622675"/>
                        <a:ext cx="7678737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17719"/>
              </p:ext>
            </p:extLst>
          </p:nvPr>
        </p:nvGraphicFramePr>
        <p:xfrm>
          <a:off x="7740352" y="3630227"/>
          <a:ext cx="3984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47" name="Document" r:id="rId11" imgW="387071" imgH="458209" progId="Word.Document.8">
                  <p:embed/>
                </p:oleObj>
              </mc:Choice>
              <mc:Fallback>
                <p:oleObj name="Document" r:id="rId11" imgW="387071" imgH="458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3630227"/>
                        <a:ext cx="39846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902620"/>
              </p:ext>
            </p:extLst>
          </p:nvPr>
        </p:nvGraphicFramePr>
        <p:xfrm>
          <a:off x="1030288" y="4919663"/>
          <a:ext cx="75977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48" name="Document" r:id="rId12" imgW="9096403" imgH="930433" progId="Word.Document.8">
                  <p:embed/>
                </p:oleObj>
              </mc:Choice>
              <mc:Fallback>
                <p:oleObj name="Document" r:id="rId12" imgW="9096403" imgH="930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4919663"/>
                        <a:ext cx="7597775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8620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836712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59564"/>
              </p:ext>
            </p:extLst>
          </p:nvPr>
        </p:nvGraphicFramePr>
        <p:xfrm>
          <a:off x="655638" y="990600"/>
          <a:ext cx="76962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36" name="Document" r:id="rId4" imgW="8905925" imgH="1214342" progId="Word.Document.8">
                  <p:embed/>
                </p:oleObj>
              </mc:Choice>
              <mc:Fallback>
                <p:oleObj name="Document" r:id="rId4" imgW="8905925" imgH="12143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990600"/>
                        <a:ext cx="76962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99238"/>
              </p:ext>
            </p:extLst>
          </p:nvPr>
        </p:nvGraphicFramePr>
        <p:xfrm>
          <a:off x="657225" y="2125663"/>
          <a:ext cx="75596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37" name="Document" r:id="rId6" imgW="8905925" imgH="394598" progId="Word.Document.8">
                  <p:embed/>
                </p:oleObj>
              </mc:Choice>
              <mc:Fallback>
                <p:oleObj name="Document" r:id="rId6" imgW="890592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125663"/>
                        <a:ext cx="755967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564"/>
              </p:ext>
            </p:extLst>
          </p:nvPr>
        </p:nvGraphicFramePr>
        <p:xfrm>
          <a:off x="669925" y="2636838"/>
          <a:ext cx="784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38" name="Document" r:id="rId8" imgW="8905564" imgH="1578394" progId="Word.Document.8">
                  <p:embed/>
                </p:oleObj>
              </mc:Choice>
              <mc:Fallback>
                <p:oleObj name="Document" r:id="rId8" imgW="8905564" imgH="1578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636838"/>
                        <a:ext cx="7848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878280"/>
              </p:ext>
            </p:extLst>
          </p:nvPr>
        </p:nvGraphicFramePr>
        <p:xfrm>
          <a:off x="669925" y="4186238"/>
          <a:ext cx="780415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39" name="Document" r:id="rId10" imgW="8905564" imgH="1898601" progId="Word.Document.8">
                  <p:embed/>
                </p:oleObj>
              </mc:Choice>
              <mc:Fallback>
                <p:oleObj name="Document" r:id="rId10" imgW="8905564" imgH="1898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186238"/>
                        <a:ext cx="7804150" cy="166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923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48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97168"/>
              </p:ext>
            </p:extLst>
          </p:nvPr>
        </p:nvGraphicFramePr>
        <p:xfrm>
          <a:off x="436836" y="1036712"/>
          <a:ext cx="8305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6" name="Document" r:id="rId4" imgW="7692710" imgH="1501486" progId="Word.Document.8">
                  <p:embed/>
                </p:oleObj>
              </mc:Choice>
              <mc:Fallback>
                <p:oleObj name="Document" r:id="rId4" imgW="7692710" imgH="15014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36" y="1036712"/>
                        <a:ext cx="83058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80599"/>
              </p:ext>
            </p:extLst>
          </p:nvPr>
        </p:nvGraphicFramePr>
        <p:xfrm>
          <a:off x="760413" y="2794000"/>
          <a:ext cx="78041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7" name="Document" r:id="rId6" imgW="8905564" imgH="1424939" progId="Word.Document.8">
                  <p:embed/>
                </p:oleObj>
              </mc:Choice>
              <mc:Fallback>
                <p:oleObj name="Document" r:id="rId6" imgW="8905564" imgH="1424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794000"/>
                        <a:ext cx="7804150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8747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92163" y="936625"/>
            <a:ext cx="7920037" cy="5399088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命题及其相互关系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　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125332"/>
              </p:ext>
            </p:extLst>
          </p:nvPr>
        </p:nvGraphicFramePr>
        <p:xfrm>
          <a:off x="1117599" y="1628800"/>
          <a:ext cx="72691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36" name="Document" r:id="rId3" imgW="7952814" imgH="1668238" progId="Word.Document.8">
                  <p:embed/>
                </p:oleObj>
              </mc:Choice>
              <mc:Fallback>
                <p:oleObj name="Document" r:id="rId3" imgW="7952814" imgH="166823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599" y="1628800"/>
                        <a:ext cx="726916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0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65890"/>
              </p:ext>
            </p:extLst>
          </p:nvPr>
        </p:nvGraphicFramePr>
        <p:xfrm>
          <a:off x="7753349" y="1628800"/>
          <a:ext cx="579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37" name="Document" r:id="rId5" imgW="631610" imgH="475099" progId="Word.Document.8">
                  <p:embed/>
                </p:oleObj>
              </mc:Choice>
              <mc:Fallback>
                <p:oleObj name="Document" r:id="rId5" imgW="631610" imgH="475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49" y="1628800"/>
                        <a:ext cx="5794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571496"/>
              </p:ext>
            </p:extLst>
          </p:nvPr>
        </p:nvGraphicFramePr>
        <p:xfrm>
          <a:off x="1258886" y="3363586"/>
          <a:ext cx="70739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38" name="Document" r:id="rId7" imgW="7706058" imgH="1082091" progId="Word.Document.8">
                  <p:embed/>
                </p:oleObj>
              </mc:Choice>
              <mc:Fallback>
                <p:oleObj name="Document" r:id="rId7" imgW="7706058" imgH="10820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6" y="3363586"/>
                        <a:ext cx="70739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34601"/>
              </p:ext>
            </p:extLst>
          </p:nvPr>
        </p:nvGraphicFramePr>
        <p:xfrm>
          <a:off x="965200" y="4289425"/>
          <a:ext cx="7508875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39" name="Document" r:id="rId9" imgW="8442717" imgH="1799052" progId="Word.Document.8">
                  <p:embed/>
                </p:oleObj>
              </mc:Choice>
              <mc:Fallback>
                <p:oleObj name="Document" r:id="rId9" imgW="8442717" imgH="1799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289425"/>
                        <a:ext cx="7508875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015773"/>
              </p:ext>
            </p:extLst>
          </p:nvPr>
        </p:nvGraphicFramePr>
        <p:xfrm>
          <a:off x="1081088" y="1339850"/>
          <a:ext cx="72644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29" name="Document" r:id="rId3" imgW="7703894" imgH="963496" progId="Word.Document.8">
                  <p:embed/>
                </p:oleObj>
              </mc:Choice>
              <mc:Fallback>
                <p:oleObj name="Document" r:id="rId3" imgW="7703894" imgH="96349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339850"/>
                        <a:ext cx="72644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709512"/>
              </p:ext>
            </p:extLst>
          </p:nvPr>
        </p:nvGraphicFramePr>
        <p:xfrm>
          <a:off x="1081451" y="2800964"/>
          <a:ext cx="74945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30" name="Document" r:id="rId5" imgW="8083767" imgH="790994" progId="Word.Document.8">
                  <p:embed/>
                </p:oleObj>
              </mc:Choice>
              <mc:Fallback>
                <p:oleObj name="Document" r:id="rId5" imgW="8083767" imgH="790994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451" y="2800964"/>
                        <a:ext cx="749458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77288"/>
              </p:ext>
            </p:extLst>
          </p:nvPr>
        </p:nvGraphicFramePr>
        <p:xfrm>
          <a:off x="698241" y="2251689"/>
          <a:ext cx="6911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31" name="Document" r:id="rId7" imgW="7506805" imgH="604842" progId="Word.Document.8">
                  <p:embed/>
                </p:oleObj>
              </mc:Choice>
              <mc:Fallback>
                <p:oleObj name="Document" r:id="rId7" imgW="7506805" imgH="60484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41" y="2251689"/>
                        <a:ext cx="69119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44575" y="936625"/>
            <a:ext cx="7920038" cy="5399088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>
                <a:ea typeface="黑体" pitchFamily="49" charset="-122"/>
              </a:rPr>
              <a:t>充分必要条件的判定</a:t>
            </a:r>
            <a:r>
              <a:rPr lang="zh-CN" altLang="en-US"/>
              <a:t> </a:t>
            </a:r>
            <a:r>
              <a:rPr lang="zh-CN" altLang="zh-CN">
                <a:latin typeface="宋体" charset="-122"/>
              </a:rPr>
              <a:t>　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64412"/>
              </p:ext>
            </p:extLst>
          </p:nvPr>
        </p:nvGraphicFramePr>
        <p:xfrm>
          <a:off x="1055688" y="1558925"/>
          <a:ext cx="73279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61" name="Document" r:id="rId3" imgW="8277853" imgH="1800490" progId="Word.Document.8">
                  <p:embed/>
                </p:oleObj>
              </mc:Choice>
              <mc:Fallback>
                <p:oleObj name="Document" r:id="rId3" imgW="8277853" imgH="180049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558925"/>
                        <a:ext cx="732790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263743"/>
              </p:ext>
            </p:extLst>
          </p:nvPr>
        </p:nvGraphicFramePr>
        <p:xfrm>
          <a:off x="3065463" y="1982788"/>
          <a:ext cx="3857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62" name="Document" r:id="rId5" imgW="415668" imgH="395677" progId="Word.Document.8">
                  <p:embed/>
                </p:oleObj>
              </mc:Choice>
              <mc:Fallback>
                <p:oleObj name="Document" r:id="rId5" imgW="415668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1982788"/>
                        <a:ext cx="38576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38303"/>
              </p:ext>
            </p:extLst>
          </p:nvPr>
        </p:nvGraphicFramePr>
        <p:xfrm>
          <a:off x="939800" y="3204563"/>
          <a:ext cx="755967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63" name="Document" r:id="rId7" imgW="8404477" imgH="2824002" progId="Word.Document.8">
                  <p:embed/>
                </p:oleObj>
              </mc:Choice>
              <mc:Fallback>
                <p:oleObj name="Document" r:id="rId7" imgW="8404477" imgH="28240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204563"/>
                        <a:ext cx="7559675" cy="256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</TotalTime>
  <Pages>0</Pages>
  <Words>98</Words>
  <Characters>0</Characters>
  <Application>Microsoft Office PowerPoint</Application>
  <DocSecurity>0</DocSecurity>
  <PresentationFormat>全屏显示(4:3)</PresentationFormat>
  <Lines>0</Lines>
  <Paragraphs>42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宋体</vt:lpstr>
      <vt:lpstr>幼圆</vt:lpstr>
      <vt:lpstr>Arial</vt:lpstr>
      <vt:lpstr>Calibri</vt:lpstr>
      <vt:lpstr>Times New Roman</vt:lpstr>
      <vt:lpstr>1_Office 主题​​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USER</cp:lastModifiedBy>
  <cp:revision>340</cp:revision>
  <dcterms:created xsi:type="dcterms:W3CDTF">2012-12-07T08:03:34Z</dcterms:created>
  <dcterms:modified xsi:type="dcterms:W3CDTF">2016-08-04T09:04:19Z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