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7" r:id="rId7"/>
    <p:sldId id="271" r:id="rId8"/>
    <p:sldId id="274" r:id="rId9"/>
    <p:sldId id="308" r:id="rId10"/>
    <p:sldId id="277" r:id="rId11"/>
    <p:sldId id="309" r:id="rId12"/>
    <p:sldId id="279" r:id="rId13"/>
    <p:sldId id="282" r:id="rId14"/>
    <p:sldId id="310" r:id="rId15"/>
    <p:sldId id="283" r:id="rId16"/>
    <p:sldId id="285" r:id="rId17"/>
    <p:sldId id="288" r:id="rId18"/>
    <p:sldId id="289" r:id="rId19"/>
    <p:sldId id="311" r:id="rId20"/>
    <p:sldId id="291" r:id="rId21"/>
    <p:sldId id="295" r:id="rId22"/>
    <p:sldId id="312" r:id="rId23"/>
    <p:sldId id="296" r:id="rId24"/>
    <p:sldId id="298" r:id="rId25"/>
    <p:sldId id="313" r:id="rId26"/>
    <p:sldId id="301" r:id="rId27"/>
    <p:sldId id="303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40" autoAdjust="0"/>
  </p:normalViewPr>
  <p:slideViewPr>
    <p:cSldViewPr snapToGrid="0">
      <p:cViewPr varScale="1">
        <p:scale>
          <a:sx n="85" d="100"/>
          <a:sy n="85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8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0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5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4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2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7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3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2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47AD-6B5F-4AEF-ABD3-AAE099AE4D26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13F1-969F-4617-8D25-CB383EEF0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6.emf"/><Relationship Id="rId4" Type="http://schemas.openxmlformats.org/officeDocument/2006/relationships/oleObject" Target="../embeddings/Microsoft_Word_97_-_2003___46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Word_97_-_2003___48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0.emf"/><Relationship Id="rId4" Type="http://schemas.openxmlformats.org/officeDocument/2006/relationships/oleObject" Target="../embeddings/Microsoft_Word_97_-_2003___50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2.emf"/><Relationship Id="rId4" Type="http://schemas.openxmlformats.org/officeDocument/2006/relationships/oleObject" Target="../embeddings/Microsoft_Word_97_-_2003___52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3.emf"/><Relationship Id="rId4" Type="http://schemas.openxmlformats.org/officeDocument/2006/relationships/oleObject" Target="../embeddings/Microsoft_Word_97_-_2003___53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Microsoft_Word_97_-_2003___5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5.emf"/><Relationship Id="rId4" Type="http://schemas.openxmlformats.org/officeDocument/2006/relationships/oleObject" Target="../embeddings/Microsoft_Word_97_-_2003___55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9.emf"/><Relationship Id="rId5" Type="http://schemas.openxmlformats.org/officeDocument/2006/relationships/image" Target="../media/image57.emf"/><Relationship Id="rId10" Type="http://schemas.openxmlformats.org/officeDocument/2006/relationships/oleObject" Target="../embeddings/Microsoft_Word_97_-_2003___59.doc"/><Relationship Id="rId4" Type="http://schemas.openxmlformats.org/officeDocument/2006/relationships/oleObject" Target="../embeddings/Microsoft_Word_97_-_2003___57.doc"/><Relationship Id="rId9" Type="http://schemas.openxmlformats.org/officeDocument/2006/relationships/oleObject" Target="../embeddings/oleObject5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0.emf"/><Relationship Id="rId4" Type="http://schemas.openxmlformats.org/officeDocument/2006/relationships/oleObject" Target="../embeddings/Microsoft_Word_97_-_2003___60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3.doc"/><Relationship Id="rId3" Type="http://schemas.openxmlformats.org/officeDocument/2006/relationships/oleObject" Target="../embeddings/oleObject61.bin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Word_97_-_2003___62.doc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Word_97_-_2003___61.doc"/><Relationship Id="rId9" Type="http://schemas.openxmlformats.org/officeDocument/2006/relationships/image" Target="../media/image6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5.doc"/><Relationship Id="rId4" Type="http://schemas.openxmlformats.org/officeDocument/2006/relationships/image" Target="../media/image6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Microsoft_Word_97_-_2003___4.doc"/><Relationship Id="rId1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2.doc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5.doc"/><Relationship Id="rId2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emf"/><Relationship Id="rId5" Type="http://schemas.openxmlformats.org/officeDocument/2006/relationships/image" Target="../media/image1.emf"/><Relationship Id="rId15" Type="http://schemas.openxmlformats.org/officeDocument/2006/relationships/oleObject" Target="../embeddings/oleObject5.bin"/><Relationship Id="rId10" Type="http://schemas.openxmlformats.org/officeDocument/2006/relationships/oleObject" Target="../embeddings/Microsoft_Word_97_-_2003___3.doc"/><Relationship Id="rId19" Type="http://schemas.openxmlformats.org/officeDocument/2006/relationships/oleObject" Target="../embeddings/Microsoft_Word_97_-_2003___6.doc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oleObject3.bin"/><Relationship Id="rId1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6.doc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Word_97_-_2003___67.doc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8.emf"/><Relationship Id="rId4" Type="http://schemas.openxmlformats.org/officeDocument/2006/relationships/oleObject" Target="../embeddings/Microsoft_Word_97_-_2003___68.doc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Microsoft_Word_97_-_2003___7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9.emf"/><Relationship Id="rId4" Type="http://schemas.openxmlformats.org/officeDocument/2006/relationships/oleObject" Target="../embeddings/Microsoft_Word_97_-_2003___69.doc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1.emf"/><Relationship Id="rId4" Type="http://schemas.openxmlformats.org/officeDocument/2006/relationships/oleObject" Target="../embeddings/Microsoft_Word_97_-_2003___71.doc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5.emf"/><Relationship Id="rId5" Type="http://schemas.openxmlformats.org/officeDocument/2006/relationships/image" Target="../media/image73.emf"/><Relationship Id="rId10" Type="http://schemas.openxmlformats.org/officeDocument/2006/relationships/oleObject" Target="../embeddings/Microsoft_Word_97_-_2003___75.doc"/><Relationship Id="rId4" Type="http://schemas.openxmlformats.org/officeDocument/2006/relationships/oleObject" Target="../embeddings/Microsoft_Word_97_-_2003___73.doc"/><Relationship Id="rId9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Microsoft_Word_97_-_2003___7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6.emf"/><Relationship Id="rId4" Type="http://schemas.openxmlformats.org/officeDocument/2006/relationships/oleObject" Target="../embeddings/Microsoft_Word_97_-_2003___76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8.doc"/><Relationship Id="rId7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Microsoft_Word_97_-_2003___79.doc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Word_97_-_2003___81.doc"/><Relationship Id="rId5" Type="http://schemas.openxmlformats.org/officeDocument/2006/relationships/image" Target="../media/image80.emf"/><Relationship Id="rId4" Type="http://schemas.openxmlformats.org/officeDocument/2006/relationships/oleObject" Target="../embeddings/Microsoft_Word_97_-_2003___80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2.emf"/><Relationship Id="rId4" Type="http://schemas.openxmlformats.org/officeDocument/2006/relationships/oleObject" Target="../embeddings/Microsoft_Word_97_-_2003___82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83.emf"/><Relationship Id="rId4" Type="http://schemas.openxmlformats.org/officeDocument/2006/relationships/oleObject" Target="../embeddings/Microsoft_Word_97_-_2003___83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Microsoft_Word_97_-_2003___10.doc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Microsoft_Word_97_-_2003___8.doc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1.doc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Microsoft_Word_97_-_2003___9.doc"/><Relationship Id="rId19" Type="http://schemas.openxmlformats.org/officeDocument/2006/relationships/oleObject" Target="../embeddings/Microsoft_Word_97_-_2003___12.doc"/><Relationship Id="rId4" Type="http://schemas.openxmlformats.org/officeDocument/2006/relationships/oleObject" Target="../embeddings/Microsoft_Word_97_-_2003___7.doc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84.emf"/><Relationship Id="rId4" Type="http://schemas.openxmlformats.org/officeDocument/2006/relationships/oleObject" Target="../embeddings/Microsoft_Word_97_-_2003___84.doc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Microsoft_Word_97_-_2003___16.doc"/><Relationship Id="rId18" Type="http://schemas.openxmlformats.org/officeDocument/2006/relationships/oleObject" Target="../embeddings/oleObject18.bin"/><Relationship Id="rId26" Type="http://schemas.openxmlformats.org/officeDocument/2006/relationships/image" Target="../media/image20.emf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Microsoft_Word_97_-_2003___23.doc"/><Relationship Id="rId7" Type="http://schemas.openxmlformats.org/officeDocument/2006/relationships/oleObject" Target="../embeddings/Microsoft_Word_97_-_2003___14.doc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7.emf"/><Relationship Id="rId25" Type="http://schemas.openxmlformats.org/officeDocument/2006/relationships/oleObject" Target="../embeddings/Microsoft_Word_97_-_2003___20.doc"/><Relationship Id="rId33" Type="http://schemas.openxmlformats.org/officeDocument/2006/relationships/oleObject" Target="../embeddings/oleObject23.bin"/><Relationship Id="rId38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7.doc"/><Relationship Id="rId20" Type="http://schemas.openxmlformats.org/officeDocument/2006/relationships/image" Target="../media/image18.emf"/><Relationship Id="rId29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emf"/><Relationship Id="rId24" Type="http://schemas.openxmlformats.org/officeDocument/2006/relationships/oleObject" Target="../embeddings/oleObject20.bin"/><Relationship Id="rId32" Type="http://schemas.openxmlformats.org/officeDocument/2006/relationships/image" Target="../media/image22.emf"/><Relationship Id="rId37" Type="http://schemas.openxmlformats.org/officeDocument/2006/relationships/oleObject" Target="../embeddings/Microsoft_Word_97_-_2003___24.doc"/><Relationship Id="rId5" Type="http://schemas.openxmlformats.org/officeDocument/2006/relationships/image" Target="../media/image13.emf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19.emf"/><Relationship Id="rId28" Type="http://schemas.openxmlformats.org/officeDocument/2006/relationships/oleObject" Target="../embeddings/Microsoft_Word_97_-_2003___21.doc"/><Relationship Id="rId36" Type="http://schemas.openxmlformats.org/officeDocument/2006/relationships/oleObject" Target="../embeddings/oleObject24.bin"/><Relationship Id="rId10" Type="http://schemas.openxmlformats.org/officeDocument/2006/relationships/oleObject" Target="../embeddings/Microsoft_Word_97_-_2003___15.doc"/><Relationship Id="rId19" Type="http://schemas.openxmlformats.org/officeDocument/2006/relationships/oleObject" Target="../embeddings/Microsoft_Word_97_-_2003___18.doc"/><Relationship Id="rId31" Type="http://schemas.openxmlformats.org/officeDocument/2006/relationships/oleObject" Target="../embeddings/Microsoft_Word_97_-_2003___22.doc"/><Relationship Id="rId4" Type="http://schemas.openxmlformats.org/officeDocument/2006/relationships/oleObject" Target="../embeddings/Microsoft_Word_97_-_2003___13.doc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6.emf"/><Relationship Id="rId22" Type="http://schemas.openxmlformats.org/officeDocument/2006/relationships/oleObject" Target="../embeddings/Microsoft_Word_97_-_2003___19.doc"/><Relationship Id="rId27" Type="http://schemas.openxmlformats.org/officeDocument/2006/relationships/oleObject" Target="../embeddings/oleObject21.bin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23.emf"/><Relationship Id="rId8" Type="http://schemas.openxmlformats.org/officeDocument/2006/relationships/image" Target="../media/image14.emf"/><Relationship Id="rId3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Microsoft_Word_97_-_2003___28.doc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Microsoft_Word_97_-_2003___26.doc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7.emf"/><Relationship Id="rId5" Type="http://schemas.openxmlformats.org/officeDocument/2006/relationships/image" Target="../media/image25.emf"/><Relationship Id="rId10" Type="http://schemas.openxmlformats.org/officeDocument/2006/relationships/oleObject" Target="../embeddings/Microsoft_Word_97_-_2003___27.doc"/><Relationship Id="rId4" Type="http://schemas.openxmlformats.org/officeDocument/2006/relationships/oleObject" Target="../embeddings/Microsoft_Word_97_-_2003___25.doc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Microsoft_Word_97_-_2003___32.doc"/><Relationship Id="rId1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Microsoft_Word_97_-_2003___30.doc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33.doc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1.emf"/><Relationship Id="rId5" Type="http://schemas.openxmlformats.org/officeDocument/2006/relationships/image" Target="../media/image29.emf"/><Relationship Id="rId15" Type="http://schemas.openxmlformats.org/officeDocument/2006/relationships/oleObject" Target="../embeddings/oleObject33.bin"/><Relationship Id="rId10" Type="http://schemas.openxmlformats.org/officeDocument/2006/relationships/oleObject" Target="../embeddings/Microsoft_Word_97_-_2003___31.doc"/><Relationship Id="rId19" Type="http://schemas.openxmlformats.org/officeDocument/2006/relationships/oleObject" Target="../embeddings/Microsoft_Word_97_-_2003___34.doc"/><Relationship Id="rId4" Type="http://schemas.openxmlformats.org/officeDocument/2006/relationships/oleObject" Target="../embeddings/Microsoft_Word_97_-_2003___29.doc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Microsoft_Word_97_-_2003___38.doc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Microsoft_Word_97_-_2003___36.doc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39.doc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7.emf"/><Relationship Id="rId5" Type="http://schemas.openxmlformats.org/officeDocument/2006/relationships/image" Target="../media/image35.emf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Microsoft_Word_97_-_2003___37.doc"/><Relationship Id="rId19" Type="http://schemas.openxmlformats.org/officeDocument/2006/relationships/oleObject" Target="../embeddings/Microsoft_Word_97_-_2003___40.doc"/><Relationship Id="rId4" Type="http://schemas.openxmlformats.org/officeDocument/2006/relationships/oleObject" Target="../embeddings/Microsoft_Word_97_-_2003___35.doc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Microsoft_Word_97_-_2003___4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3.emf"/><Relationship Id="rId5" Type="http://schemas.openxmlformats.org/officeDocument/2006/relationships/image" Target="../media/image41.emf"/><Relationship Id="rId10" Type="http://schemas.openxmlformats.org/officeDocument/2006/relationships/oleObject" Target="../embeddings/Microsoft_Word_97_-_2003___43.doc"/><Relationship Id="rId4" Type="http://schemas.openxmlformats.org/officeDocument/2006/relationships/oleObject" Target="../embeddings/Microsoft_Word_97_-_2003___41.doc"/><Relationship Id="rId9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4.emf"/><Relationship Id="rId4" Type="http://schemas.openxmlformats.org/officeDocument/2006/relationships/oleObject" Target="../embeddings/Microsoft_Word_97_-_2003___44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两角和与差的正弦、余弦和正切</a:t>
            </a:r>
          </a:p>
        </p:txBody>
      </p:sp>
    </p:spTree>
    <p:extLst>
      <p:ext uri="{BB962C8B-B14F-4D97-AF65-F5344CB8AC3E}">
        <p14:creationId xmlns:p14="http://schemas.microsoft.com/office/powerpoint/2010/main" val="3980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789835"/>
              </p:ext>
            </p:extLst>
          </p:nvPr>
        </p:nvGraphicFramePr>
        <p:xfrm>
          <a:off x="276225" y="300038"/>
          <a:ext cx="1131093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Document" r:id="rId4" imgW="11078383" imgH="1294843" progId="Word.Document.8">
                  <p:embed/>
                </p:oleObj>
              </mc:Choice>
              <mc:Fallback>
                <p:oleObj name="Document" r:id="rId4" imgW="11078383" imgH="1294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300038"/>
                        <a:ext cx="11310938" cy="1323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339051"/>
              </p:ext>
            </p:extLst>
          </p:nvPr>
        </p:nvGraphicFramePr>
        <p:xfrm>
          <a:off x="565150" y="1468438"/>
          <a:ext cx="11298238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Document" r:id="rId7" imgW="11798086" imgH="4866714" progId="Word.Document.8">
                  <p:embed/>
                </p:oleObj>
              </mc:Choice>
              <mc:Fallback>
                <p:oleObj name="Document" r:id="rId7" imgW="11798086" imgH="4866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468438"/>
                        <a:ext cx="11298238" cy="4667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7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0586" y="208851"/>
            <a:ext cx="7920037" cy="52049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二倍角的三角函数公式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496256"/>
              </p:ext>
            </p:extLst>
          </p:nvPr>
        </p:nvGraphicFramePr>
        <p:xfrm>
          <a:off x="783997" y="877660"/>
          <a:ext cx="9882795" cy="156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Document" r:id="rId4" imgW="9548066" imgH="1512627" progId="Word.Document.8">
                  <p:embed/>
                </p:oleObj>
              </mc:Choice>
              <mc:Fallback>
                <p:oleObj name="Document" r:id="rId4" imgW="9548066" imgH="1512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97" y="877660"/>
                        <a:ext cx="9882795" cy="15607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732709"/>
              </p:ext>
            </p:extLst>
          </p:nvPr>
        </p:nvGraphicFramePr>
        <p:xfrm>
          <a:off x="783997" y="2843213"/>
          <a:ext cx="1031557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Document" r:id="rId7" imgW="7836290" imgH="1297000" progId="Word.Document.8">
                  <p:embed/>
                </p:oleObj>
              </mc:Choice>
              <mc:Fallback>
                <p:oleObj name="Document" r:id="rId7" imgW="7836290" imgH="1297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97" y="2843213"/>
                        <a:ext cx="10315575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2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0586" y="208851"/>
            <a:ext cx="7920037" cy="52049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二倍角的三角函数公式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56598"/>
              </p:ext>
            </p:extLst>
          </p:nvPr>
        </p:nvGraphicFramePr>
        <p:xfrm>
          <a:off x="1130300" y="842963"/>
          <a:ext cx="5680075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Document" r:id="rId4" imgW="6013402" imgH="1884225" progId="Word.Document.8">
                  <p:embed/>
                </p:oleObj>
              </mc:Choice>
              <mc:Fallback>
                <p:oleObj name="Document" r:id="rId4" imgW="6013402" imgH="18842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842963"/>
                        <a:ext cx="5680075" cy="17795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758131"/>
              </p:ext>
            </p:extLst>
          </p:nvPr>
        </p:nvGraphicFramePr>
        <p:xfrm>
          <a:off x="838427" y="2462212"/>
          <a:ext cx="8695866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Document" r:id="rId7" imgW="9302032" imgH="4965184" progId="Word.Document.8">
                  <p:embed/>
                </p:oleObj>
              </mc:Choice>
              <mc:Fallback>
                <p:oleObj name="Document" r:id="rId7" imgW="9302032" imgH="49651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427" y="2462212"/>
                        <a:ext cx="8695866" cy="4395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03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547729"/>
              </p:ext>
            </p:extLst>
          </p:nvPr>
        </p:nvGraphicFramePr>
        <p:xfrm>
          <a:off x="1121002" y="1641702"/>
          <a:ext cx="9810677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Document" r:id="rId4" imgW="7992857" imgH="1808756" progId="Word.Document.8">
                  <p:embed/>
                </p:oleObj>
              </mc:Choice>
              <mc:Fallback>
                <p:oleObj name="Document" r:id="rId4" imgW="7992857" imgH="18087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002" y="1641702"/>
                        <a:ext cx="9810677" cy="2233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1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01327"/>
              </p:ext>
            </p:extLst>
          </p:nvPr>
        </p:nvGraphicFramePr>
        <p:xfrm>
          <a:off x="790121" y="315685"/>
          <a:ext cx="1073785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Document" r:id="rId4" imgW="10121304" imgH="1691239" progId="Word.Document.8">
                  <p:embed/>
                </p:oleObj>
              </mc:Choice>
              <mc:Fallback>
                <p:oleObj name="Document" r:id="rId4" imgW="10121304" imgH="16912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121" y="315685"/>
                        <a:ext cx="10737850" cy="1793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3920"/>
              </p:ext>
            </p:extLst>
          </p:nvPr>
        </p:nvGraphicFramePr>
        <p:xfrm>
          <a:off x="1143000" y="2105025"/>
          <a:ext cx="9396413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Document" r:id="rId7" imgW="8876704" imgH="3158584" progId="Word.Document.8">
                  <p:embed/>
                </p:oleObj>
              </mc:Choice>
              <mc:Fallback>
                <p:oleObj name="Document" r:id="rId7" imgW="8876704" imgH="31585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05025"/>
                        <a:ext cx="9396413" cy="3357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8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7707"/>
              </p:ext>
            </p:extLst>
          </p:nvPr>
        </p:nvGraphicFramePr>
        <p:xfrm>
          <a:off x="844550" y="152400"/>
          <a:ext cx="107378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Document" r:id="rId4" imgW="10121304" imgH="1857272" progId="Word.Document.8">
                  <p:embed/>
                </p:oleObj>
              </mc:Choice>
              <mc:Fallback>
                <p:oleObj name="Document" r:id="rId4" imgW="10121304" imgH="1857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52400"/>
                        <a:ext cx="10737850" cy="197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5481"/>
              </p:ext>
            </p:extLst>
          </p:nvPr>
        </p:nvGraphicFramePr>
        <p:xfrm>
          <a:off x="601663" y="2117725"/>
          <a:ext cx="1067117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Document" r:id="rId7" imgW="9631400" imgH="1689442" progId="Word.Document.8">
                  <p:embed/>
                </p:oleObj>
              </mc:Choice>
              <mc:Fallback>
                <p:oleObj name="Document" r:id="rId7" imgW="9631400" imgH="16894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117725"/>
                        <a:ext cx="10671175" cy="1876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95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86089" y="370567"/>
            <a:ext cx="7920038" cy="64180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三角函数公式的逆用与变形应用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374028"/>
              </p:ext>
            </p:extLst>
          </p:nvPr>
        </p:nvGraphicFramePr>
        <p:xfrm>
          <a:off x="701954" y="1012371"/>
          <a:ext cx="10671576" cy="1386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Document" r:id="rId4" imgW="10686605" imgH="1379298" progId="Word.Document.8">
                  <p:embed/>
                </p:oleObj>
              </mc:Choice>
              <mc:Fallback>
                <p:oleObj name="Document" r:id="rId4" imgW="10686605" imgH="13792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54" y="1012371"/>
                        <a:ext cx="10671576" cy="13867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433365"/>
              </p:ext>
            </p:extLst>
          </p:nvPr>
        </p:nvGraphicFramePr>
        <p:xfrm>
          <a:off x="839411" y="2302895"/>
          <a:ext cx="11213343" cy="147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Document" r:id="rId7" imgW="10346053" imgH="1354141" progId="Word.Document.8">
                  <p:embed/>
                </p:oleObj>
              </mc:Choice>
              <mc:Fallback>
                <p:oleObj name="Document" r:id="rId7" imgW="10346053" imgH="1354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1" y="2302895"/>
                        <a:ext cx="11213343" cy="14761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26229"/>
              </p:ext>
            </p:extLst>
          </p:nvPr>
        </p:nvGraphicFramePr>
        <p:xfrm>
          <a:off x="701954" y="3888793"/>
          <a:ext cx="10991622" cy="10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Document" r:id="rId10" imgW="10480975" imgH="1028903" progId="Word.Document.8">
                  <p:embed/>
                </p:oleObj>
              </mc:Choice>
              <mc:Fallback>
                <p:oleObj name="Document" r:id="rId10" imgW="10480975" imgH="10289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54" y="3888793"/>
                        <a:ext cx="10991622" cy="108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5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664704"/>
              </p:ext>
            </p:extLst>
          </p:nvPr>
        </p:nvGraphicFramePr>
        <p:xfrm>
          <a:off x="975178" y="1302203"/>
          <a:ext cx="9887473" cy="165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Document" r:id="rId4" imgW="8883197" imgH="1475252" progId="Word.Document.8">
                  <p:embed/>
                </p:oleObj>
              </mc:Choice>
              <mc:Fallback>
                <p:oleObj name="Document" r:id="rId4" imgW="8883197" imgH="14752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178" y="1302203"/>
                        <a:ext cx="9887473" cy="16587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85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37461"/>
              </p:ext>
            </p:extLst>
          </p:nvPr>
        </p:nvGraphicFramePr>
        <p:xfrm>
          <a:off x="805769" y="450850"/>
          <a:ext cx="1033576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Document" r:id="rId4" imgW="9775341" imgH="1372469" progId="Word.Document.8">
                  <p:embed/>
                </p:oleObj>
              </mc:Choice>
              <mc:Fallback>
                <p:oleObj name="Document" r:id="rId4" imgW="9775341" imgH="1372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69" y="450850"/>
                        <a:ext cx="10335763" cy="1454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097420"/>
              </p:ext>
            </p:extLst>
          </p:nvPr>
        </p:nvGraphicFramePr>
        <p:xfrm>
          <a:off x="713678" y="1593815"/>
          <a:ext cx="7757687" cy="159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Document" r:id="rId6" imgW="8676485" imgH="1780005" progId="Word.Document.8">
                  <p:embed/>
                </p:oleObj>
              </mc:Choice>
              <mc:Fallback>
                <p:oleObj name="Document" r:id="rId6" imgW="8676485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78" y="1593815"/>
                        <a:ext cx="7757687" cy="1595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399588"/>
              </p:ext>
            </p:extLst>
          </p:nvPr>
        </p:nvGraphicFramePr>
        <p:xfrm>
          <a:off x="609410" y="3047965"/>
          <a:ext cx="10728479" cy="385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Document" r:id="rId8" imgW="11035814" imgH="3955687" progId="Word.Document.8">
                  <p:embed/>
                </p:oleObj>
              </mc:Choice>
              <mc:Fallback>
                <p:oleObj name="Document" r:id="rId8" imgW="11035814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10" y="3047965"/>
                        <a:ext cx="10728479" cy="38583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6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78518" y="316140"/>
            <a:ext cx="7920038" cy="5969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探究点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角的变换问题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05954"/>
              </p:ext>
            </p:extLst>
          </p:nvPr>
        </p:nvGraphicFramePr>
        <p:xfrm>
          <a:off x="757238" y="1022350"/>
          <a:ext cx="982980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Document" r:id="rId3" imgW="10841007" imgH="1733286" progId="Word.Document.8">
                  <p:embed/>
                </p:oleObj>
              </mc:Choice>
              <mc:Fallback>
                <p:oleObj name="Document" r:id="rId3" imgW="10841007" imgH="17332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022350"/>
                        <a:ext cx="9829800" cy="1576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57704"/>
              </p:ext>
            </p:extLst>
          </p:nvPr>
        </p:nvGraphicFramePr>
        <p:xfrm>
          <a:off x="1033462" y="2616881"/>
          <a:ext cx="9682163" cy="420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Document" r:id="rId5" imgW="10951398" imgH="4746681" progId="Word.Document.8">
                  <p:embed/>
                </p:oleObj>
              </mc:Choice>
              <mc:Fallback>
                <p:oleObj name="Document" r:id="rId5" imgW="10951398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2" y="2616881"/>
                        <a:ext cx="9682163" cy="420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3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82927"/>
              </p:ext>
            </p:extLst>
          </p:nvPr>
        </p:nvGraphicFramePr>
        <p:xfrm>
          <a:off x="1436913" y="260576"/>
          <a:ext cx="744378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Document" r:id="rId4" imgW="8686586" imgH="1697708" progId="Word.Document.8">
                  <p:embed/>
                </p:oleObj>
              </mc:Choice>
              <mc:Fallback>
                <p:oleObj name="Document" r:id="rId4" imgW="8686586" imgH="16977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3" y="260576"/>
                        <a:ext cx="7443787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17796"/>
              </p:ext>
            </p:extLst>
          </p:nvPr>
        </p:nvGraphicFramePr>
        <p:xfrm>
          <a:off x="8240128" y="626493"/>
          <a:ext cx="532417" cy="420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Document" r:id="rId7" imgW="374436" imgH="395677" progId="Word.Document.8">
                  <p:embed/>
                </p:oleObj>
              </mc:Choice>
              <mc:Fallback>
                <p:oleObj name="Document" r:id="rId7" imgW="374436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128" y="626493"/>
                        <a:ext cx="532417" cy="4204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22356"/>
              </p:ext>
            </p:extLst>
          </p:nvPr>
        </p:nvGraphicFramePr>
        <p:xfrm>
          <a:off x="1436913" y="1722437"/>
          <a:ext cx="8836645" cy="14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Document" r:id="rId10" imgW="7666375" imgH="1241296" progId="Word.Document.8">
                  <p:embed/>
                </p:oleObj>
              </mc:Choice>
              <mc:Fallback>
                <p:oleObj name="Document" r:id="rId10" imgW="7666375" imgH="12412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3" y="1722437"/>
                        <a:ext cx="8836645" cy="143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81926"/>
              </p:ext>
            </p:extLst>
          </p:nvPr>
        </p:nvGraphicFramePr>
        <p:xfrm>
          <a:off x="1291318" y="2827437"/>
          <a:ext cx="1002347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Document" r:id="rId13" imgW="12056386" imgH="1803724" progId="Word.Document.8">
                  <p:embed/>
                </p:oleObj>
              </mc:Choice>
              <mc:Fallback>
                <p:oleObj name="Document" r:id="rId13" imgW="12056386" imgH="18037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318" y="2827437"/>
                        <a:ext cx="10023475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13039"/>
              </p:ext>
            </p:extLst>
          </p:nvPr>
        </p:nvGraphicFramePr>
        <p:xfrm>
          <a:off x="1067028" y="4104226"/>
          <a:ext cx="9742487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Document" r:id="rId16" imgW="11184805" imgH="3362352" progId="Word.Document.8">
                  <p:embed/>
                </p:oleObj>
              </mc:Choice>
              <mc:Fallback>
                <p:oleObj name="Document" r:id="rId16" imgW="11184805" imgH="3362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028" y="4104226"/>
                        <a:ext cx="9742487" cy="284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974752"/>
              </p:ext>
            </p:extLst>
          </p:nvPr>
        </p:nvGraphicFramePr>
        <p:xfrm>
          <a:off x="10277098" y="3045370"/>
          <a:ext cx="532417" cy="420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Document" r:id="rId19" imgW="374436" imgH="395677" progId="Word.Document.8">
                  <p:embed/>
                </p:oleObj>
              </mc:Choice>
              <mc:Fallback>
                <p:oleObj name="Document" r:id="rId19" imgW="374436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7098" y="3045370"/>
                        <a:ext cx="532417" cy="4204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7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490197"/>
              </p:ext>
            </p:extLst>
          </p:nvPr>
        </p:nvGraphicFramePr>
        <p:xfrm>
          <a:off x="762814" y="428867"/>
          <a:ext cx="9939337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Document" r:id="rId3" imgW="10820083" imgH="2714751" progId="Word.Document.8">
                  <p:embed/>
                </p:oleObj>
              </mc:Choice>
              <mc:Fallback>
                <p:oleObj name="Document" r:id="rId3" imgW="10820083" imgH="27147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814" y="428867"/>
                        <a:ext cx="9939337" cy="1997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320209"/>
              </p:ext>
            </p:extLst>
          </p:nvPr>
        </p:nvGraphicFramePr>
        <p:xfrm>
          <a:off x="903247" y="2425942"/>
          <a:ext cx="9881644" cy="417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Document" r:id="rId6" imgW="9381398" imgH="3955687" progId="Word.Document.8">
                  <p:embed/>
                </p:oleObj>
              </mc:Choice>
              <mc:Fallback>
                <p:oleObj name="Document" r:id="rId6" imgW="9381398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47" y="2425942"/>
                        <a:ext cx="9881644" cy="41736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5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327004"/>
              </p:ext>
            </p:extLst>
          </p:nvPr>
        </p:nvGraphicFramePr>
        <p:xfrm>
          <a:off x="807850" y="1193219"/>
          <a:ext cx="9291399" cy="3311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Document" r:id="rId4" imgW="8883197" imgH="3164334" progId="Word.Document.8">
                  <p:embed/>
                </p:oleObj>
              </mc:Choice>
              <mc:Fallback>
                <p:oleObj name="Document" r:id="rId4" imgW="8883197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850" y="1193219"/>
                        <a:ext cx="9291399" cy="33118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80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4243"/>
              </p:ext>
            </p:extLst>
          </p:nvPr>
        </p:nvGraphicFramePr>
        <p:xfrm>
          <a:off x="1160463" y="459242"/>
          <a:ext cx="7608887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Document" r:id="rId4" imgW="8372009" imgH="1782880" progId="Word.Document.8">
                  <p:embed/>
                </p:oleObj>
              </mc:Choice>
              <mc:Fallback>
                <p:oleObj name="Document" r:id="rId4" imgW="8372009" imgH="1782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59242"/>
                        <a:ext cx="7608887" cy="161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131465"/>
              </p:ext>
            </p:extLst>
          </p:nvPr>
        </p:nvGraphicFramePr>
        <p:xfrm>
          <a:off x="1160463" y="2368348"/>
          <a:ext cx="8816097" cy="1779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Document" r:id="rId7" imgW="8313567" imgH="1670035" progId="Word.Document.8">
                  <p:embed/>
                </p:oleObj>
              </mc:Choice>
              <mc:Fallback>
                <p:oleObj name="Document" r:id="rId7" imgW="8313567" imgH="167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368348"/>
                        <a:ext cx="8816097" cy="17799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4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029899"/>
              </p:ext>
            </p:extLst>
          </p:nvPr>
        </p:nvGraphicFramePr>
        <p:xfrm>
          <a:off x="1356406" y="393928"/>
          <a:ext cx="827722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Document" r:id="rId4" imgW="9112997" imgH="1528799" progId="Word.Document.8">
                  <p:embed/>
                </p:oleObj>
              </mc:Choice>
              <mc:Fallback>
                <p:oleObj name="Document" r:id="rId4" imgW="9112997" imgH="15287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406" y="393928"/>
                        <a:ext cx="8277225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67078"/>
              </p:ext>
            </p:extLst>
          </p:nvPr>
        </p:nvGraphicFramePr>
        <p:xfrm>
          <a:off x="782638" y="1792288"/>
          <a:ext cx="11212512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Document" r:id="rId7" imgW="10051317" imgH="3599902" progId="Word.Document.8">
                  <p:embed/>
                </p:oleObj>
              </mc:Choice>
              <mc:Fallback>
                <p:oleObj name="Document" r:id="rId7" imgW="10051317" imgH="35999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792288"/>
                        <a:ext cx="11212512" cy="4054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9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351988"/>
              </p:ext>
            </p:extLst>
          </p:nvPr>
        </p:nvGraphicFramePr>
        <p:xfrm>
          <a:off x="559253" y="431345"/>
          <a:ext cx="10626895" cy="87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Document" r:id="rId4" imgW="10466184" imgH="856760" progId="Word.Document.8">
                  <p:embed/>
                </p:oleObj>
              </mc:Choice>
              <mc:Fallback>
                <p:oleObj name="Document" r:id="rId4" imgW="10466184" imgH="85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53" y="431345"/>
                        <a:ext cx="10626895" cy="874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90087"/>
              </p:ext>
            </p:extLst>
          </p:nvPr>
        </p:nvGraphicFramePr>
        <p:xfrm>
          <a:off x="1306286" y="1066798"/>
          <a:ext cx="73501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Document" r:id="rId7" imgW="8208588" imgH="5092763" progId="Word.Document.8">
                  <p:embed/>
                </p:oleObj>
              </mc:Choice>
              <mc:Fallback>
                <p:oleObj name="Document" r:id="rId7" imgW="8208588" imgH="50927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286" y="1066798"/>
                        <a:ext cx="7350125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9201"/>
              </p:ext>
            </p:extLst>
          </p:nvPr>
        </p:nvGraphicFramePr>
        <p:xfrm>
          <a:off x="1071334" y="5638797"/>
          <a:ext cx="10558243" cy="85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Document" r:id="rId10" imgW="10425058" imgH="843104" progId="Word.Document.8">
                  <p:embed/>
                </p:oleObj>
              </mc:Choice>
              <mc:Fallback>
                <p:oleObj name="Document" r:id="rId10" imgW="10425058" imgH="843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334" y="5638797"/>
                        <a:ext cx="10558243" cy="8599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2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68406"/>
              </p:ext>
            </p:extLst>
          </p:nvPr>
        </p:nvGraphicFramePr>
        <p:xfrm>
          <a:off x="1164545" y="305027"/>
          <a:ext cx="9459912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Document" r:id="rId4" imgW="6982386" imgH="2170291" progId="Word.Document.8">
                  <p:embed/>
                </p:oleObj>
              </mc:Choice>
              <mc:Fallback>
                <p:oleObj name="Document" r:id="rId4" imgW="6982386" imgH="2170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545" y="305027"/>
                        <a:ext cx="9459912" cy="2205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810000" y="3429000"/>
            <a:ext cx="4572000" cy="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08340"/>
              </p:ext>
            </p:extLst>
          </p:nvPr>
        </p:nvGraphicFramePr>
        <p:xfrm>
          <a:off x="1164545" y="2721428"/>
          <a:ext cx="1037431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Document" r:id="rId7" imgW="7800215" imgH="1223327" progId="Word.Document.8">
                  <p:embed/>
                </p:oleObj>
              </mc:Choice>
              <mc:Fallback>
                <p:oleObj name="Document" r:id="rId7" imgW="7800215" imgH="12233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545" y="2721428"/>
                        <a:ext cx="10374312" cy="1628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23477"/>
              </p:ext>
            </p:extLst>
          </p:nvPr>
        </p:nvGraphicFramePr>
        <p:xfrm>
          <a:off x="591639" y="326445"/>
          <a:ext cx="10336213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Document" r:id="rId3" imgW="7637154" imgH="1445423" progId="Word.Document.8">
                  <p:embed/>
                </p:oleObj>
              </mc:Choice>
              <mc:Fallback>
                <p:oleObj name="Document" r:id="rId3" imgW="7637154" imgH="1445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39" y="326445"/>
                        <a:ext cx="10336213" cy="1912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466661"/>
              </p:ext>
            </p:extLst>
          </p:nvPr>
        </p:nvGraphicFramePr>
        <p:xfrm>
          <a:off x="765019" y="2406650"/>
          <a:ext cx="9989455" cy="4223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Document" r:id="rId6" imgW="8673239" imgH="3667106" progId="Word.Document.8">
                  <p:embed/>
                </p:oleObj>
              </mc:Choice>
              <mc:Fallback>
                <p:oleObj name="Document" r:id="rId6" imgW="8673239" imgH="36671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9" y="2406650"/>
                        <a:ext cx="9989455" cy="42237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204846"/>
              </p:ext>
            </p:extLst>
          </p:nvPr>
        </p:nvGraphicFramePr>
        <p:xfrm>
          <a:off x="416688" y="275915"/>
          <a:ext cx="11921925" cy="98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Document" r:id="rId4" imgW="11158110" imgH="844182" progId="Word.Document.8">
                  <p:embed/>
                </p:oleObj>
              </mc:Choice>
              <mc:Fallback>
                <p:oleObj name="Document" r:id="rId4" imgW="11158110" imgH="8441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88" y="275915"/>
                        <a:ext cx="11921925" cy="9848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633006"/>
              </p:ext>
            </p:extLst>
          </p:nvPr>
        </p:nvGraphicFramePr>
        <p:xfrm>
          <a:off x="650332" y="1681318"/>
          <a:ext cx="10875963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Document" r:id="rId6" imgW="9310690" imgH="1390079" progId="Word.Document.8">
                  <p:embed/>
                </p:oleObj>
              </mc:Choice>
              <mc:Fallback>
                <p:oleObj name="Document" r:id="rId6" imgW="9310690" imgH="13900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32" y="1681318"/>
                        <a:ext cx="10875963" cy="1635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1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410345"/>
              </p:ext>
            </p:extLst>
          </p:nvPr>
        </p:nvGraphicFramePr>
        <p:xfrm>
          <a:off x="1842971" y="328960"/>
          <a:ext cx="7443788" cy="493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Document" r:id="rId4" imgW="6934045" imgH="4817479" progId="Word.Document.8">
                  <p:embed/>
                </p:oleObj>
              </mc:Choice>
              <mc:Fallback>
                <p:oleObj name="Document" r:id="rId4" imgW="6934045" imgH="4817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71" y="328960"/>
                        <a:ext cx="7443788" cy="4936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4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80846"/>
              </p:ext>
            </p:extLst>
          </p:nvPr>
        </p:nvGraphicFramePr>
        <p:xfrm>
          <a:off x="798823" y="652347"/>
          <a:ext cx="11190287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Document" r:id="rId4" imgW="11518142" imgH="5173983" progId="Word.Document.8">
                  <p:embed/>
                </p:oleObj>
              </mc:Choice>
              <mc:Fallback>
                <p:oleObj name="Document" r:id="rId4" imgW="11518142" imgH="5173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23" y="652347"/>
                        <a:ext cx="11190287" cy="5041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35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12807"/>
              </p:ext>
            </p:extLst>
          </p:nvPr>
        </p:nvGraphicFramePr>
        <p:xfrm>
          <a:off x="1010332" y="319773"/>
          <a:ext cx="8024784" cy="104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Document" r:id="rId4" imgW="7174668" imgH="923605" progId="Word.Document.8">
                  <p:embed/>
                </p:oleObj>
              </mc:Choice>
              <mc:Fallback>
                <p:oleObj name="Document" r:id="rId4" imgW="7174668" imgH="923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332" y="319773"/>
                        <a:ext cx="8024784" cy="10409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03999"/>
              </p:ext>
            </p:extLst>
          </p:nvPr>
        </p:nvGraphicFramePr>
        <p:xfrm>
          <a:off x="7547882" y="482262"/>
          <a:ext cx="6667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Document" r:id="rId7" imgW="737189" imgH="790994" progId="Word.Document.8">
                  <p:embed/>
                </p:oleObj>
              </mc:Choice>
              <mc:Fallback>
                <p:oleObj name="Document" r:id="rId7" imgW="737189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882" y="482262"/>
                        <a:ext cx="666750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470711"/>
              </p:ext>
            </p:extLst>
          </p:nvPr>
        </p:nvGraphicFramePr>
        <p:xfrm>
          <a:off x="1362074" y="1523202"/>
          <a:ext cx="8916371" cy="130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Document" r:id="rId10" imgW="9004771" imgH="1384329" progId="Word.Document.8">
                  <p:embed/>
                </p:oleObj>
              </mc:Choice>
              <mc:Fallback>
                <p:oleObj name="Document" r:id="rId10" imgW="9004771" imgH="1384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4" y="1523202"/>
                        <a:ext cx="8916371" cy="13070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8286"/>
              </p:ext>
            </p:extLst>
          </p:nvPr>
        </p:nvGraphicFramePr>
        <p:xfrm>
          <a:off x="1010332" y="2830285"/>
          <a:ext cx="9082962" cy="1702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Document" r:id="rId13" imgW="9047340" imgH="1683692" progId="Word.Document.8">
                  <p:embed/>
                </p:oleObj>
              </mc:Choice>
              <mc:Fallback>
                <p:oleObj name="Document" r:id="rId13" imgW="9047340" imgH="16836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332" y="2830285"/>
                        <a:ext cx="9082962" cy="17027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099032"/>
              </p:ext>
            </p:extLst>
          </p:nvPr>
        </p:nvGraphicFramePr>
        <p:xfrm>
          <a:off x="1010332" y="4418576"/>
          <a:ext cx="9458820" cy="158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Document" r:id="rId16" imgW="9570433" imgH="1593128" progId="Word.Document.8">
                  <p:embed/>
                </p:oleObj>
              </mc:Choice>
              <mc:Fallback>
                <p:oleObj name="Document" r:id="rId16" imgW="9570433" imgH="1593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332" y="4418576"/>
                        <a:ext cx="9458820" cy="1583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464962"/>
              </p:ext>
            </p:extLst>
          </p:nvPr>
        </p:nvGraphicFramePr>
        <p:xfrm>
          <a:off x="9387244" y="3053099"/>
          <a:ext cx="532417" cy="420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Document" r:id="rId19" imgW="374436" imgH="395677" progId="Word.Document.8">
                  <p:embed/>
                </p:oleObj>
              </mc:Choice>
              <mc:Fallback>
                <p:oleObj name="Document" r:id="rId19" imgW="374436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7244" y="3053099"/>
                        <a:ext cx="532417" cy="4204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9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163182"/>
              </p:ext>
            </p:extLst>
          </p:nvPr>
        </p:nvGraphicFramePr>
        <p:xfrm>
          <a:off x="1064942" y="675694"/>
          <a:ext cx="10696575" cy="551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Document" r:id="rId4" imgW="11014890" imgH="5655192" progId="Word.Document.8">
                  <p:embed/>
                </p:oleObj>
              </mc:Choice>
              <mc:Fallback>
                <p:oleObj name="Document" r:id="rId4" imgW="11014890" imgH="5655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942" y="675694"/>
                        <a:ext cx="10696575" cy="5510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38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19310"/>
              </p:ext>
            </p:extLst>
          </p:nvPr>
        </p:nvGraphicFramePr>
        <p:xfrm>
          <a:off x="1088547" y="1120776"/>
          <a:ext cx="8734425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Document" r:id="rId4" imgW="8474103" imgH="4606882" progId="Word.Document.8">
                  <p:embed/>
                </p:oleObj>
              </mc:Choice>
              <mc:Fallback>
                <p:oleObj name="Document" r:id="rId4" imgW="8474103" imgH="46068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547" y="1120776"/>
                        <a:ext cx="8734425" cy="475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4708538" y="439720"/>
            <a:ext cx="3101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766283"/>
              </p:ext>
            </p:extLst>
          </p:nvPr>
        </p:nvGraphicFramePr>
        <p:xfrm>
          <a:off x="4835328" y="1476593"/>
          <a:ext cx="40719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Document" r:id="rId7" imgW="4424659" imgH="608378" progId="Word.Document.8">
                  <p:embed/>
                </p:oleObj>
              </mc:Choice>
              <mc:Fallback>
                <p:oleObj name="Document" r:id="rId7" imgW="4424659" imgH="608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328" y="1476593"/>
                        <a:ext cx="407193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22753"/>
              </p:ext>
            </p:extLst>
          </p:nvPr>
        </p:nvGraphicFramePr>
        <p:xfrm>
          <a:off x="4835327" y="1893396"/>
          <a:ext cx="40719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Document" r:id="rId10" imgW="4424659" imgH="608019" progId="Word.Document.8">
                  <p:embed/>
                </p:oleObj>
              </mc:Choice>
              <mc:Fallback>
                <p:oleObj name="Document" r:id="rId10" imgW="4424659" imgH="608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327" y="1893396"/>
                        <a:ext cx="407193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394439"/>
              </p:ext>
            </p:extLst>
          </p:nvPr>
        </p:nvGraphicFramePr>
        <p:xfrm>
          <a:off x="4887979" y="2271755"/>
          <a:ext cx="274309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Document" r:id="rId13" imgW="4496269" imgH="1166359" progId="Word.Document.8">
                  <p:embed/>
                </p:oleObj>
              </mc:Choice>
              <mc:Fallback>
                <p:oleObj name="Document" r:id="rId13" imgW="4496269" imgH="11663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79" y="2271755"/>
                        <a:ext cx="274309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507387"/>
              </p:ext>
            </p:extLst>
          </p:nvPr>
        </p:nvGraphicFramePr>
        <p:xfrm>
          <a:off x="5877609" y="2755262"/>
          <a:ext cx="40719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Document" r:id="rId16" imgW="4424659" imgH="608019" progId="Word.Document.8">
                  <p:embed/>
                </p:oleObj>
              </mc:Choice>
              <mc:Fallback>
                <p:oleObj name="Document" r:id="rId16" imgW="4424659" imgH="608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609" y="2755262"/>
                        <a:ext cx="407193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40209"/>
              </p:ext>
            </p:extLst>
          </p:nvPr>
        </p:nvGraphicFramePr>
        <p:xfrm>
          <a:off x="4406700" y="3483220"/>
          <a:ext cx="40719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Document" r:id="rId19" imgW="4424659" imgH="608019" progId="Word.Document.8">
                  <p:embed/>
                </p:oleObj>
              </mc:Choice>
              <mc:Fallback>
                <p:oleObj name="Document" r:id="rId19" imgW="4424659" imgH="608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700" y="3483220"/>
                        <a:ext cx="407193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33442"/>
              </p:ext>
            </p:extLst>
          </p:nvPr>
        </p:nvGraphicFramePr>
        <p:xfrm>
          <a:off x="5209484" y="3966727"/>
          <a:ext cx="40719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Document" r:id="rId22" imgW="4424659" imgH="608019" progId="Word.Document.8">
                  <p:embed/>
                </p:oleObj>
              </mc:Choice>
              <mc:Fallback>
                <p:oleObj name="Document" r:id="rId22" imgW="4424659" imgH="608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484" y="3966727"/>
                        <a:ext cx="407193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64527"/>
              </p:ext>
            </p:extLst>
          </p:nvPr>
        </p:nvGraphicFramePr>
        <p:xfrm>
          <a:off x="7596505" y="4001915"/>
          <a:ext cx="40719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Document" r:id="rId25" imgW="4424659" imgH="608019" progId="Word.Document.8">
                  <p:embed/>
                </p:oleObj>
              </mc:Choice>
              <mc:Fallback>
                <p:oleObj name="Document" r:id="rId25" imgW="4424659" imgH="608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505" y="4001915"/>
                        <a:ext cx="407193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98745"/>
              </p:ext>
            </p:extLst>
          </p:nvPr>
        </p:nvGraphicFramePr>
        <p:xfrm>
          <a:off x="1518543" y="4377635"/>
          <a:ext cx="40719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Document" r:id="rId28" imgW="4424659" imgH="608019" progId="Word.Document.8">
                  <p:embed/>
                </p:oleObj>
              </mc:Choice>
              <mc:Fallback>
                <p:oleObj name="Document" r:id="rId28" imgW="4424659" imgH="608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543" y="4377635"/>
                        <a:ext cx="407193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58756"/>
              </p:ext>
            </p:extLst>
          </p:nvPr>
        </p:nvGraphicFramePr>
        <p:xfrm>
          <a:off x="4507377" y="4604111"/>
          <a:ext cx="40719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Document" r:id="rId31" imgW="4496269" imgH="1086442" progId="Word.Document.8">
                  <p:embed/>
                </p:oleObj>
              </mc:Choice>
              <mc:Fallback>
                <p:oleObj name="Document" r:id="rId31" imgW="4496269" imgH="10864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377" y="4604111"/>
                        <a:ext cx="4071938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862411"/>
              </p:ext>
            </p:extLst>
          </p:nvPr>
        </p:nvGraphicFramePr>
        <p:xfrm>
          <a:off x="7299895" y="4727489"/>
          <a:ext cx="40719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Document" r:id="rId34" imgW="4496269" imgH="1086442" progId="Word.Document.8">
                  <p:embed/>
                </p:oleObj>
              </mc:Choice>
              <mc:Fallback>
                <p:oleObj name="Document" r:id="rId34" imgW="4496269" imgH="10864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895" y="4727489"/>
                        <a:ext cx="4071937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12744"/>
              </p:ext>
            </p:extLst>
          </p:nvPr>
        </p:nvGraphicFramePr>
        <p:xfrm>
          <a:off x="4405112" y="5066395"/>
          <a:ext cx="40735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Document" r:id="rId37" imgW="4496269" imgH="1287674" progId="Word.Document.8">
                  <p:embed/>
                </p:oleObj>
              </mc:Choice>
              <mc:Fallback>
                <p:oleObj name="Document" r:id="rId37" imgW="4496269" imgH="12876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112" y="5066395"/>
                        <a:ext cx="4073525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1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925915"/>
              </p:ext>
            </p:extLst>
          </p:nvPr>
        </p:nvGraphicFramePr>
        <p:xfrm>
          <a:off x="1646703" y="2131673"/>
          <a:ext cx="84169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Document" r:id="rId4" imgW="9403765" imgH="1186670" progId="Word.Document.8">
                  <p:embed/>
                </p:oleObj>
              </mc:Choice>
              <mc:Fallback>
                <p:oleObj name="Document" r:id="rId4" imgW="9403765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703" y="2131673"/>
                        <a:ext cx="841692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83609" y="438153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095072"/>
              </p:ext>
            </p:extLst>
          </p:nvPr>
        </p:nvGraphicFramePr>
        <p:xfrm>
          <a:off x="1447800" y="1588538"/>
          <a:ext cx="67278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Document" r:id="rId7" imgW="7517023" imgH="533319" progId="Word.Document.8">
                  <p:embed/>
                </p:oleObj>
              </mc:Choice>
              <mc:Fallback>
                <p:oleObj name="Document" r:id="rId7" imgW="7517023" imgH="5333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8538"/>
                        <a:ext cx="67278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100803"/>
              </p:ext>
            </p:extLst>
          </p:nvPr>
        </p:nvGraphicFramePr>
        <p:xfrm>
          <a:off x="1447800" y="3078617"/>
          <a:ext cx="10744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Document" r:id="rId10" imgW="11214026" imgH="1013090" progId="Word.Document.8">
                  <p:embed/>
                </p:oleObj>
              </mc:Choice>
              <mc:Fallback>
                <p:oleObj name="Document" r:id="rId10" imgW="11214026" imgH="1013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78617"/>
                        <a:ext cx="10744200" cy="974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308418"/>
              </p:ext>
            </p:extLst>
          </p:nvPr>
        </p:nvGraphicFramePr>
        <p:xfrm>
          <a:off x="1768475" y="3933825"/>
          <a:ext cx="86756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Document" r:id="rId13" imgW="9983857" imgH="1594206" progId="Word.Document.8">
                  <p:embed/>
                </p:oleObj>
              </mc:Choice>
              <mc:Fallback>
                <p:oleObj name="Document" r:id="rId13" imgW="9983857" imgH="15942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33825"/>
                        <a:ext cx="8675688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1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23109"/>
              </p:ext>
            </p:extLst>
          </p:nvPr>
        </p:nvGraphicFramePr>
        <p:xfrm>
          <a:off x="945017" y="304800"/>
          <a:ext cx="11585894" cy="100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Document" r:id="rId4" imgW="9992154" imgH="856760" progId="Word.Document.8">
                  <p:embed/>
                </p:oleObj>
              </mc:Choice>
              <mc:Fallback>
                <p:oleObj name="Document" r:id="rId4" imgW="9992154" imgH="85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017" y="304800"/>
                        <a:ext cx="11585894" cy="10014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819500"/>
              </p:ext>
            </p:extLst>
          </p:nvPr>
        </p:nvGraphicFramePr>
        <p:xfrm>
          <a:off x="1430564" y="1104446"/>
          <a:ext cx="9638022" cy="183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Document" r:id="rId7" imgW="8241777" imgH="1582347" progId="Word.Document.8">
                  <p:embed/>
                </p:oleObj>
              </mc:Choice>
              <mc:Fallback>
                <p:oleObj name="Document" r:id="rId7" imgW="8241777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564" y="1104446"/>
                        <a:ext cx="9638022" cy="1835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6059"/>
              </p:ext>
            </p:extLst>
          </p:nvPr>
        </p:nvGraphicFramePr>
        <p:xfrm>
          <a:off x="945017" y="2940050"/>
          <a:ext cx="7408774" cy="122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Document" r:id="rId10" imgW="5611883" imgH="923605" progId="Word.Document.8">
                  <p:embed/>
                </p:oleObj>
              </mc:Choice>
              <mc:Fallback>
                <p:oleObj name="Document" r:id="rId10" imgW="5611883" imgH="923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017" y="2940050"/>
                        <a:ext cx="7408774" cy="12282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43977"/>
              </p:ext>
            </p:extLst>
          </p:nvPr>
        </p:nvGraphicFramePr>
        <p:xfrm>
          <a:off x="1140732" y="4168321"/>
          <a:ext cx="108664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Document" r:id="rId13" imgW="11481345" imgH="790994" progId="Word.Document.8">
                  <p:embed/>
                </p:oleObj>
              </mc:Choice>
              <mc:Fallback>
                <p:oleObj name="Document" r:id="rId13" imgW="11481345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732" y="4168321"/>
                        <a:ext cx="10866438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83285"/>
              </p:ext>
            </p:extLst>
          </p:nvPr>
        </p:nvGraphicFramePr>
        <p:xfrm>
          <a:off x="945017" y="5044395"/>
          <a:ext cx="9470969" cy="105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Document" r:id="rId16" imgW="8353611" imgH="921808" progId="Word.Document.8">
                  <p:embed/>
                </p:oleObj>
              </mc:Choice>
              <mc:Fallback>
                <p:oleObj name="Document" r:id="rId16" imgW="8353611" imgH="9218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017" y="5044395"/>
                        <a:ext cx="9470969" cy="10570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36807"/>
              </p:ext>
            </p:extLst>
          </p:nvPr>
        </p:nvGraphicFramePr>
        <p:xfrm>
          <a:off x="1140732" y="5871709"/>
          <a:ext cx="6951844" cy="115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Document" r:id="rId19" imgW="5528910" imgH="909589" progId="Word.Document.8">
                  <p:embed/>
                </p:oleObj>
              </mc:Choice>
              <mc:Fallback>
                <p:oleObj name="Document" r:id="rId19" imgW="5528910" imgH="9095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732" y="5871709"/>
                        <a:ext cx="6951844" cy="11532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2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100828"/>
              </p:ext>
            </p:extLst>
          </p:nvPr>
        </p:nvGraphicFramePr>
        <p:xfrm>
          <a:off x="959935" y="265339"/>
          <a:ext cx="9339644" cy="135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Document" r:id="rId4" imgW="8536513" imgH="1384329" progId="Word.Document.8">
                  <p:embed/>
                </p:oleObj>
              </mc:Choice>
              <mc:Fallback>
                <p:oleObj name="Document" r:id="rId4" imgW="8536513" imgH="1384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35" y="265339"/>
                        <a:ext cx="9339644" cy="13566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70059"/>
              </p:ext>
            </p:extLst>
          </p:nvPr>
        </p:nvGraphicFramePr>
        <p:xfrm>
          <a:off x="933992" y="1439182"/>
          <a:ext cx="10496797" cy="111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Document" r:id="rId7" imgW="10387540" imgH="1100060" progId="Word.Document.8">
                  <p:embed/>
                </p:oleObj>
              </mc:Choice>
              <mc:Fallback>
                <p:oleObj name="Document" r:id="rId7" imgW="10387540" imgH="1100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992" y="1439182"/>
                        <a:ext cx="10496797" cy="11169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022634"/>
              </p:ext>
            </p:extLst>
          </p:nvPr>
        </p:nvGraphicFramePr>
        <p:xfrm>
          <a:off x="959935" y="2116362"/>
          <a:ext cx="10470854" cy="145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Document" r:id="rId10" imgW="8866603" imgH="1220093" progId="Word.Document.8">
                  <p:embed/>
                </p:oleObj>
              </mc:Choice>
              <mc:Fallback>
                <p:oleObj name="Document" r:id="rId10" imgW="8866603" imgH="1220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35" y="2116362"/>
                        <a:ext cx="10470854" cy="1454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011335"/>
              </p:ext>
            </p:extLst>
          </p:nvPr>
        </p:nvGraphicFramePr>
        <p:xfrm>
          <a:off x="959935" y="3435797"/>
          <a:ext cx="8175713" cy="99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Document" r:id="rId13" imgW="7732032" imgH="937261" progId="Word.Document.8">
                  <p:embed/>
                </p:oleObj>
              </mc:Choice>
              <mc:Fallback>
                <p:oleObj name="Document" r:id="rId13" imgW="7732032" imgH="9372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35" y="3435797"/>
                        <a:ext cx="8175713" cy="994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03558"/>
              </p:ext>
            </p:extLst>
          </p:nvPr>
        </p:nvGraphicFramePr>
        <p:xfrm>
          <a:off x="959935" y="4323220"/>
          <a:ext cx="6823351" cy="111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Document" r:id="rId16" imgW="6420693" imgH="1051184" progId="Word.Document.8">
                  <p:embed/>
                </p:oleObj>
              </mc:Choice>
              <mc:Fallback>
                <p:oleObj name="Document" r:id="rId16" imgW="6420693" imgH="10511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35" y="4323220"/>
                        <a:ext cx="6823351" cy="11171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80143"/>
              </p:ext>
            </p:extLst>
          </p:nvPr>
        </p:nvGraphicFramePr>
        <p:xfrm>
          <a:off x="1109203" y="5440324"/>
          <a:ext cx="6962775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Document" r:id="rId19" imgW="8111184" imgH="1582347" progId="Word.Document.8">
                  <p:embed/>
                </p:oleObj>
              </mc:Choice>
              <mc:Fallback>
                <p:oleObj name="Document" r:id="rId19" imgW="8111184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203" y="5440324"/>
                        <a:ext cx="6962775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0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48621" y="356426"/>
            <a:ext cx="7920037" cy="490493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两角和与差的三角函数公式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63794"/>
              </p:ext>
            </p:extLst>
          </p:nvPr>
        </p:nvGraphicFramePr>
        <p:xfrm>
          <a:off x="748621" y="1136196"/>
          <a:ext cx="10993683" cy="194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Document" r:id="rId4" imgW="11435529" imgH="2283496" progId="Word.Document.8">
                  <p:embed/>
                </p:oleObj>
              </mc:Choice>
              <mc:Fallback>
                <p:oleObj name="Document" r:id="rId4" imgW="11435529" imgH="228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21" y="1136196"/>
                        <a:ext cx="10993683" cy="19444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728609"/>
              </p:ext>
            </p:extLst>
          </p:nvPr>
        </p:nvGraphicFramePr>
        <p:xfrm>
          <a:off x="748621" y="3080657"/>
          <a:ext cx="1152406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Document" r:id="rId7" imgW="13074072" imgH="1123420" progId="Word.Document.8">
                  <p:embed/>
                </p:oleObj>
              </mc:Choice>
              <mc:Fallback>
                <p:oleObj name="Document" r:id="rId7" imgW="13074072" imgH="11234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21" y="3080657"/>
                        <a:ext cx="11524069" cy="1285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730410"/>
              </p:ext>
            </p:extLst>
          </p:nvPr>
        </p:nvGraphicFramePr>
        <p:xfrm>
          <a:off x="362187" y="4140122"/>
          <a:ext cx="117665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Document" r:id="rId10" imgW="11800251" imgH="1612535" progId="Word.Document.8">
                  <p:embed/>
                </p:oleObj>
              </mc:Choice>
              <mc:Fallback>
                <p:oleObj name="Document" r:id="rId10" imgW="11800251" imgH="16125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87" y="4140122"/>
                        <a:ext cx="11766550" cy="1612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02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73688"/>
              </p:ext>
            </p:extLst>
          </p:nvPr>
        </p:nvGraphicFramePr>
        <p:xfrm>
          <a:off x="550636" y="409349"/>
          <a:ext cx="1139507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Document" r:id="rId4" imgW="11049883" imgH="1394391" progId="Word.Document.8">
                  <p:embed/>
                </p:oleObj>
              </mc:Choice>
              <mc:Fallback>
                <p:oleObj name="Document" r:id="rId4" imgW="11049883" imgH="1394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36" y="409349"/>
                        <a:ext cx="11395075" cy="1441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85593"/>
              </p:ext>
            </p:extLst>
          </p:nvPr>
        </p:nvGraphicFramePr>
        <p:xfrm>
          <a:off x="809625" y="1933575"/>
          <a:ext cx="10572750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Document" r:id="rId7" imgW="10502620" imgH="3757669" progId="Word.Document.8">
                  <p:embed/>
                </p:oleObj>
              </mc:Choice>
              <mc:Fallback>
                <p:oleObj name="Document" r:id="rId7" imgW="10502620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933575"/>
                        <a:ext cx="10572750" cy="379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76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36</Words>
  <Application>Microsoft Office PowerPoint</Application>
  <PresentationFormat>宽屏</PresentationFormat>
  <Paragraphs>11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14</cp:revision>
  <dcterms:created xsi:type="dcterms:W3CDTF">2016-09-23T01:02:43Z</dcterms:created>
  <dcterms:modified xsi:type="dcterms:W3CDTF">2016-09-24T03:15:34Z</dcterms:modified>
</cp:coreProperties>
</file>