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4" r:id="rId3"/>
    <p:sldId id="265" r:id="rId4"/>
    <p:sldId id="259" r:id="rId5"/>
    <p:sldId id="261" r:id="rId6"/>
    <p:sldId id="262" r:id="rId7"/>
    <p:sldId id="266" r:id="rId8"/>
    <p:sldId id="269" r:id="rId9"/>
    <p:sldId id="272" r:id="rId10"/>
    <p:sldId id="275" r:id="rId11"/>
    <p:sldId id="312" r:id="rId12"/>
    <p:sldId id="279" r:id="rId13"/>
    <p:sldId id="283" r:id="rId14"/>
    <p:sldId id="285" r:id="rId15"/>
    <p:sldId id="288" r:id="rId16"/>
    <p:sldId id="289" r:id="rId17"/>
    <p:sldId id="291" r:id="rId18"/>
    <p:sldId id="293" r:id="rId19"/>
    <p:sldId id="294" r:id="rId20"/>
    <p:sldId id="297" r:id="rId21"/>
    <p:sldId id="299" r:id="rId22"/>
    <p:sldId id="302" r:id="rId23"/>
    <p:sldId id="304" r:id="rId24"/>
    <p:sldId id="305" r:id="rId25"/>
    <p:sldId id="307" r:id="rId26"/>
    <p:sldId id="309" r:id="rId27"/>
    <p:sldId id="3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CC111-391D-4633-B331-9277B0BE7D74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6D822-D228-447D-9233-37F81FCD8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8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1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6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9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0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1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44F0-C358-48CF-B7E5-D28CFE785031}" type="datetimeFigureOut">
              <a:rPr lang="zh-CN" altLang="en-US" smtClean="0"/>
              <a:t>2016-09-26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8805-E4EB-448C-838E-28BFE0059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Microsoft_Word_97_-_2003___42.doc"/><Relationship Id="rId5" Type="http://schemas.openxmlformats.org/officeDocument/2006/relationships/oleObject" Target="../embeddings/Microsoft_Word_97_-_2003___39.doc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Microsoft_Word_97_-_2003___41.doc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__44.doc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Microsoft_Word_97_-_2003___46.doc"/><Relationship Id="rId7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7.doc"/><Relationship Id="rId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9.doc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4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Microsoft_Word_97_-_2003___52.doc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53.doc"/><Relationship Id="rId4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Microsoft_Word_97_-_2003___56.doc"/><Relationship Id="rId7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5" Type="http://schemas.openxmlformats.org/officeDocument/2006/relationships/oleObject" Target="../embeddings/Microsoft_Word_97_-_2003___57.doc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emf"/><Relationship Id="rId5" Type="http://schemas.openxmlformats.org/officeDocument/2006/relationships/oleObject" Target="../embeddings/Microsoft_Word_97_-_2003___60.doc"/><Relationship Id="rId4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3.doc"/><Relationship Id="rId4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Microsoft_Word_97_-_2003___6.doc"/><Relationship Id="rId18" Type="http://schemas.openxmlformats.org/officeDocument/2006/relationships/image" Target="../media/image8.emf"/><Relationship Id="rId3" Type="http://schemas.openxmlformats.org/officeDocument/2006/relationships/oleObject" Target="../embeddings/Microsoft_Word_97_-_2003___1.doc"/><Relationship Id="rId21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3.doc"/><Relationship Id="rId12" Type="http://schemas.openxmlformats.org/officeDocument/2006/relationships/image" Target="../media/image5.emf"/><Relationship Id="rId1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2.doc"/><Relationship Id="rId15" Type="http://schemas.openxmlformats.org/officeDocument/2006/relationships/oleObject" Target="../embeddings/Microsoft_Word_97_-_2003___7.doc"/><Relationship Id="rId10" Type="http://schemas.openxmlformats.org/officeDocument/2006/relationships/image" Target="../media/image4.emf"/><Relationship Id="rId19" Type="http://schemas.openxmlformats.org/officeDocument/2006/relationships/oleObject" Target="../embeddings/Microsoft_Word_97_-_2003___9.doc"/><Relationship Id="rId4" Type="http://schemas.openxmlformats.org/officeDocument/2006/relationships/image" Target="../media/image1.emf"/><Relationship Id="rId9" Type="http://schemas.openxmlformats.org/officeDocument/2006/relationships/oleObject" Target="../embeddings/Microsoft_Word_97_-_2003___4.doc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5.doc"/><Relationship Id="rId4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Microsoft_Word_97_-_2003___66.doc"/><Relationship Id="rId7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Microsoft_Word_97_-_2003___69.doc"/><Relationship Id="rId7" Type="http://schemas.openxmlformats.org/officeDocument/2006/relationships/oleObject" Target="../embeddings/Microsoft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70.doc"/><Relationship Id="rId4" Type="http://schemas.openxmlformats.org/officeDocument/2006/relationships/image" Target="../media/image6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Microsoft_Word_97_-_2003___73.doc"/><Relationship Id="rId7" Type="http://schemas.openxmlformats.org/officeDocument/2006/relationships/oleObject" Target="../embeddings/Microsoft_Word_97_-_2003___7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4.doc"/><Relationship Id="rId4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Microsoft_Word_97_-_2003___76.doc"/><Relationship Id="rId7" Type="http://schemas.openxmlformats.org/officeDocument/2006/relationships/oleObject" Target="../embeddings/Microsoft_Word_97_-_2003___7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7.doc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80.doc"/><Relationship Id="rId4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7.doc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Word_97_-_2003___20.doc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Microsoft_Word_97_-_2003___27.doc"/><Relationship Id="rId3" Type="http://schemas.openxmlformats.org/officeDocument/2006/relationships/oleObject" Target="../embeddings/Microsoft_Word_97_-_2003___22.doc"/><Relationship Id="rId7" Type="http://schemas.openxmlformats.org/officeDocument/2006/relationships/oleObject" Target="../embeddings/Microsoft_Word_97_-_2003___24.doc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Microsoft_Word_97_-_2003___26.doc"/><Relationship Id="rId5" Type="http://schemas.openxmlformats.org/officeDocument/2006/relationships/oleObject" Target="../embeddings/Microsoft_Word_97_-_2003___23.doc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Microsoft_Word_97_-_2003___25.doc"/><Relationship Id="rId1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Microsoft_Word_97_-_2003___32.doc"/><Relationship Id="rId5" Type="http://schemas.openxmlformats.org/officeDocument/2006/relationships/oleObject" Target="../embeddings/Microsoft_Word_97_-_2003___29.doc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Microsoft_Word_97_-_2003___31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33.doc"/><Relationship Id="rId7" Type="http://schemas.openxmlformats.org/officeDocument/2006/relationships/oleObject" Target="../embeddings/Microsoft_Word_97_-_2003___35.doc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Microsoft_Word_97_-_2003___37.doc"/><Relationship Id="rId5" Type="http://schemas.openxmlformats.org/officeDocument/2006/relationships/oleObject" Target="../embeddings/Microsoft_Word_97_-_2003___34.doc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Microsoft_Word_97_-_2003___36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简单的三角恒等变换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483336"/>
              </p:ext>
            </p:extLst>
          </p:nvPr>
        </p:nvGraphicFramePr>
        <p:xfrm>
          <a:off x="1312863" y="657225"/>
          <a:ext cx="88153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Document" r:id="rId3" imgW="7402304" imgH="1239499" progId="Word.Document.8">
                  <p:embed/>
                </p:oleObj>
              </mc:Choice>
              <mc:Fallback>
                <p:oleObj name="Document" r:id="rId3" imgW="7402304" imgH="1239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657225"/>
                        <a:ext cx="8815387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40097"/>
              </p:ext>
            </p:extLst>
          </p:nvPr>
        </p:nvGraphicFramePr>
        <p:xfrm>
          <a:off x="7985806" y="1168853"/>
          <a:ext cx="4460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Document" r:id="rId5" imgW="485675" imgH="937980" progId="Word.Document.8">
                  <p:embed/>
                </p:oleObj>
              </mc:Choice>
              <mc:Fallback>
                <p:oleObj name="Document" r:id="rId5" imgW="485675" imgH="937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806" y="1168853"/>
                        <a:ext cx="446087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68547"/>
              </p:ext>
            </p:extLst>
          </p:nvPr>
        </p:nvGraphicFramePr>
        <p:xfrm>
          <a:off x="1521959" y="1915431"/>
          <a:ext cx="75612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Document" r:id="rId7" imgW="8804914" imgH="1249562" progId="Word.Document.8">
                  <p:embed/>
                </p:oleObj>
              </mc:Choice>
              <mc:Fallback>
                <p:oleObj name="Document" r:id="rId7" imgW="8804914" imgH="1249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959" y="1915431"/>
                        <a:ext cx="7561262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44739"/>
              </p:ext>
            </p:extLst>
          </p:nvPr>
        </p:nvGraphicFramePr>
        <p:xfrm>
          <a:off x="1312863" y="3019650"/>
          <a:ext cx="89328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Document" r:id="rId9" imgW="9216534" imgH="1263577" progId="Word.Document.8">
                  <p:embed/>
                </p:oleObj>
              </mc:Choice>
              <mc:Fallback>
                <p:oleObj name="Document" r:id="rId9" imgW="9216534" imgH="1263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3019650"/>
                        <a:ext cx="89328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68130"/>
              </p:ext>
            </p:extLst>
          </p:nvPr>
        </p:nvGraphicFramePr>
        <p:xfrm>
          <a:off x="1312863" y="4033838"/>
          <a:ext cx="9471025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11" imgW="10895120" imgH="3227226" progId="Word.Document.8">
                  <p:embed/>
                </p:oleObj>
              </mc:Choice>
              <mc:Fallback>
                <p:oleObj name="Document" r:id="rId11" imgW="10895120" imgH="3227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033838"/>
                        <a:ext cx="9471025" cy="282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6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0660" y="464251"/>
            <a:ext cx="7920038" cy="58077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三角函数式的化简</a:t>
            </a:r>
            <a:r>
              <a:rPr lang="zh-CN" altLang="zh-CN" dirty="0">
                <a:latin typeface="宋体" pitchFamily="2" charset="-122"/>
              </a:rPr>
              <a:t>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53457"/>
              </p:ext>
            </p:extLst>
          </p:nvPr>
        </p:nvGraphicFramePr>
        <p:xfrm>
          <a:off x="433388" y="1042988"/>
          <a:ext cx="114427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Document" r:id="rId3" imgW="11798086" imgH="1768865" progId="Word.Document.8">
                  <p:embed/>
                </p:oleObj>
              </mc:Choice>
              <mc:Fallback>
                <p:oleObj name="Document" r:id="rId3" imgW="11798086" imgH="176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042988"/>
                        <a:ext cx="11442700" cy="1711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88984"/>
              </p:ext>
            </p:extLst>
          </p:nvPr>
        </p:nvGraphicFramePr>
        <p:xfrm>
          <a:off x="942522" y="2754313"/>
          <a:ext cx="89566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Document" r:id="rId5" imgW="8337016" imgH="2376575" progId="Word.Document.8">
                  <p:embed/>
                </p:oleObj>
              </mc:Choice>
              <mc:Fallback>
                <p:oleObj name="Document" r:id="rId5" imgW="8337016" imgH="237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522" y="2754313"/>
                        <a:ext cx="895667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42183"/>
              </p:ext>
            </p:extLst>
          </p:nvPr>
        </p:nvGraphicFramePr>
        <p:xfrm>
          <a:off x="11277601" y="1183243"/>
          <a:ext cx="461736" cy="71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7" imgW="286138" imgH="430536" progId="Word.Document.8">
                  <p:embed/>
                </p:oleObj>
              </mc:Choice>
              <mc:Fallback>
                <p:oleObj name="Document" r:id="rId7" imgW="286138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7601" y="1183243"/>
                        <a:ext cx="461736" cy="715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0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33983"/>
              </p:ext>
            </p:extLst>
          </p:nvPr>
        </p:nvGraphicFramePr>
        <p:xfrm>
          <a:off x="672874" y="500743"/>
          <a:ext cx="11105469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Document" r:id="rId3" imgW="11798086" imgH="1370672" progId="Word.Document.8">
                  <p:embed/>
                </p:oleObj>
              </mc:Choice>
              <mc:Fallback>
                <p:oleObj name="Document" r:id="rId3" imgW="11798086" imgH="1370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74" y="500743"/>
                        <a:ext cx="11105469" cy="1277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609401"/>
              </p:ext>
            </p:extLst>
          </p:nvPr>
        </p:nvGraphicFramePr>
        <p:xfrm>
          <a:off x="904502" y="2013631"/>
          <a:ext cx="10264242" cy="318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Document" r:id="rId5" imgW="8923241" imgH="2769017" progId="Word.Document.8">
                  <p:embed/>
                </p:oleObj>
              </mc:Choice>
              <mc:Fallback>
                <p:oleObj name="Document" r:id="rId5" imgW="8923241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02" y="2013631"/>
                        <a:ext cx="10264242" cy="3189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50800"/>
              </p:ext>
            </p:extLst>
          </p:nvPr>
        </p:nvGraphicFramePr>
        <p:xfrm>
          <a:off x="11168744" y="620486"/>
          <a:ext cx="461736" cy="715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Document" r:id="rId7" imgW="286138" imgH="430536" progId="Word.Document.8">
                  <p:embed/>
                </p:oleObj>
              </mc:Choice>
              <mc:Fallback>
                <p:oleObj name="Document" r:id="rId7" imgW="286138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744" y="620486"/>
                        <a:ext cx="461736" cy="7154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6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72846"/>
              </p:ext>
            </p:extLst>
          </p:nvPr>
        </p:nvGraphicFramePr>
        <p:xfrm>
          <a:off x="1164771" y="302787"/>
          <a:ext cx="8521474" cy="25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Document" r:id="rId3" imgW="8571867" imgH="2645031" progId="Word.Document.8">
                  <p:embed/>
                </p:oleObj>
              </mc:Choice>
              <mc:Fallback>
                <p:oleObj name="Document" r:id="rId3" imgW="8571867" imgH="2645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771" y="302787"/>
                        <a:ext cx="8521474" cy="2514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01890"/>
              </p:ext>
            </p:extLst>
          </p:nvPr>
        </p:nvGraphicFramePr>
        <p:xfrm>
          <a:off x="1340077" y="3017583"/>
          <a:ext cx="9864948" cy="1826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Document" r:id="rId5" imgW="8999721" imgH="1657457" progId="Word.Document.8">
                  <p:embed/>
                </p:oleObj>
              </mc:Choice>
              <mc:Fallback>
                <p:oleObj name="Document" r:id="rId5" imgW="8999721" imgH="16574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77" y="3017583"/>
                        <a:ext cx="9864948" cy="18265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47841"/>
              </p:ext>
            </p:extLst>
          </p:nvPr>
        </p:nvGraphicFramePr>
        <p:xfrm>
          <a:off x="8930595" y="503011"/>
          <a:ext cx="354919" cy="70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Document" r:id="rId7" imgW="233581" imgH="456052" progId="Word.Document.8">
                  <p:embed/>
                </p:oleObj>
              </mc:Choice>
              <mc:Fallback>
                <p:oleObj name="Document" r:id="rId7" imgW="233581" imgH="456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595" y="503011"/>
                        <a:ext cx="354919" cy="7098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4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4193" y="363372"/>
            <a:ext cx="7920037" cy="1116037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　</a:t>
            </a:r>
            <a:r>
              <a:rPr lang="zh-CN" altLang="en-US" dirty="0" smtClean="0"/>
              <a:t>三角函数求值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　求三角函数式的值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71259"/>
              </p:ext>
            </p:extLst>
          </p:nvPr>
        </p:nvGraphicFramePr>
        <p:xfrm>
          <a:off x="694193" y="999445"/>
          <a:ext cx="93091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3" imgW="10386818" imgH="2174963" progId="Word.Document.8">
                  <p:embed/>
                </p:oleObj>
              </mc:Choice>
              <mc:Fallback>
                <p:oleObj name="Document" r:id="rId3" imgW="10386818" imgH="21749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93" y="999445"/>
                        <a:ext cx="930910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51015"/>
              </p:ext>
            </p:extLst>
          </p:nvPr>
        </p:nvGraphicFramePr>
        <p:xfrm>
          <a:off x="912131" y="2738664"/>
          <a:ext cx="9167813" cy="44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Document" r:id="rId5" imgW="10237827" imgH="4936074" progId="Word.Document.8">
                  <p:embed/>
                </p:oleObj>
              </mc:Choice>
              <mc:Fallback>
                <p:oleObj name="Document" r:id="rId5" imgW="10237827" imgH="4936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31" y="2738664"/>
                        <a:ext cx="9167813" cy="443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73103"/>
              </p:ext>
            </p:extLst>
          </p:nvPr>
        </p:nvGraphicFramePr>
        <p:xfrm>
          <a:off x="7626349" y="1600214"/>
          <a:ext cx="680525" cy="50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Document" r:id="rId7" imgW="582743" imgH="429458" progId="Word.Document.8">
                  <p:embed/>
                </p:oleObj>
              </mc:Choice>
              <mc:Fallback>
                <p:oleObj name="Document" r:id="rId7" imgW="582743" imgH="4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49" y="1600214"/>
                        <a:ext cx="680525" cy="5088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4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86508"/>
              </p:ext>
            </p:extLst>
          </p:nvPr>
        </p:nvGraphicFramePr>
        <p:xfrm>
          <a:off x="1101725" y="1419225"/>
          <a:ext cx="10328275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3" imgW="7645452" imgH="2570999" progId="Word.Document.8">
                  <p:embed/>
                </p:oleObj>
              </mc:Choice>
              <mc:Fallback>
                <p:oleObj name="Document" r:id="rId3" imgW="7645452" imgH="2570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419225"/>
                        <a:ext cx="10328275" cy="3481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4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41628"/>
              </p:ext>
            </p:extLst>
          </p:nvPr>
        </p:nvGraphicFramePr>
        <p:xfrm>
          <a:off x="995136" y="394153"/>
          <a:ext cx="7904841" cy="240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Document" r:id="rId3" imgW="8046249" imgH="2435154" progId="Word.Document.8">
                  <p:embed/>
                </p:oleObj>
              </mc:Choice>
              <mc:Fallback>
                <p:oleObj name="Document" r:id="rId3" imgW="8046249" imgH="2435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36" y="394153"/>
                        <a:ext cx="7904841" cy="24034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369061"/>
              </p:ext>
            </p:extLst>
          </p:nvPr>
        </p:nvGraphicFramePr>
        <p:xfrm>
          <a:off x="927552" y="2797629"/>
          <a:ext cx="79724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Document" r:id="rId5" imgW="5994282" imgH="989012" progId="Word.Document.8">
                  <p:embed/>
                </p:oleObj>
              </mc:Choice>
              <mc:Fallback>
                <p:oleObj name="Document" r:id="rId5" imgW="5994282" imgH="989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52" y="2797629"/>
                        <a:ext cx="797242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595131"/>
              </p:ext>
            </p:extLst>
          </p:nvPr>
        </p:nvGraphicFramePr>
        <p:xfrm>
          <a:off x="995136" y="3923166"/>
          <a:ext cx="9224963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Document" r:id="rId7" imgW="10460773" imgH="2033368" progId="Word.Document.8">
                  <p:embed/>
                </p:oleObj>
              </mc:Choice>
              <mc:Fallback>
                <p:oleObj name="Document" r:id="rId7" imgW="10460773" imgH="2033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36" y="3923166"/>
                        <a:ext cx="9224963" cy="180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9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7736" y="479400"/>
            <a:ext cx="7920037" cy="5656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求角的值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50398"/>
              </p:ext>
            </p:extLst>
          </p:nvPr>
        </p:nvGraphicFramePr>
        <p:xfrm>
          <a:off x="737736" y="1045003"/>
          <a:ext cx="10338692" cy="8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3" imgW="11872041" imgH="950558" progId="Word.Document.8">
                  <p:embed/>
                </p:oleObj>
              </mc:Choice>
              <mc:Fallback>
                <p:oleObj name="Document" r:id="rId3" imgW="11872041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36" y="1045003"/>
                        <a:ext cx="10338692" cy="83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086638"/>
              </p:ext>
            </p:extLst>
          </p:nvPr>
        </p:nvGraphicFramePr>
        <p:xfrm>
          <a:off x="1147536" y="1883228"/>
          <a:ext cx="8593138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Document" r:id="rId5" imgW="9334861" imgH="4132861" progId="Word.Document.8">
                  <p:embed/>
                </p:oleObj>
              </mc:Choice>
              <mc:Fallback>
                <p:oleObj name="Document" r:id="rId5" imgW="9334861" imgH="4132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536" y="1883228"/>
                        <a:ext cx="8593138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67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99083"/>
              </p:ext>
            </p:extLst>
          </p:nvPr>
        </p:nvGraphicFramePr>
        <p:xfrm>
          <a:off x="1633085" y="1190852"/>
          <a:ext cx="8964291" cy="421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610458" imgH="3568636" progId="Word.Document.8">
                  <p:embed/>
                </p:oleObj>
              </mc:Choice>
              <mc:Fallback>
                <p:oleObj name="Document" r:id="rId3" imgW="7610458" imgH="3568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085" y="1190852"/>
                        <a:ext cx="8964291" cy="42193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46603" y="534327"/>
            <a:ext cx="7920038" cy="5869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探究点三　三角恒等变换的综合应用</a:t>
            </a:r>
            <a:endParaRPr lang="zh-CN" altLang="zh-CN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94022"/>
              </p:ext>
            </p:extLst>
          </p:nvPr>
        </p:nvGraphicFramePr>
        <p:xfrm>
          <a:off x="870403" y="1023256"/>
          <a:ext cx="10125118" cy="2438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Document" r:id="rId3" imgW="10416761" imgH="2577827" progId="Word.Document.8">
                  <p:embed/>
                </p:oleObj>
              </mc:Choice>
              <mc:Fallback>
                <p:oleObj name="Document" r:id="rId3" imgW="10416761" imgH="2577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403" y="1023256"/>
                        <a:ext cx="10125118" cy="2438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51869"/>
              </p:ext>
            </p:extLst>
          </p:nvPr>
        </p:nvGraphicFramePr>
        <p:xfrm>
          <a:off x="946602" y="3313566"/>
          <a:ext cx="9223583" cy="335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Document" r:id="rId5" imgW="9440562" imgH="3425244" progId="Word.Document.8">
                  <p:embed/>
                </p:oleObj>
              </mc:Choice>
              <mc:Fallback>
                <p:oleObj name="Document" r:id="rId5" imgW="9440562" imgH="3425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602" y="3313566"/>
                        <a:ext cx="9223583" cy="33593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24298" y="326985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75920"/>
              </p:ext>
            </p:extLst>
          </p:nvPr>
        </p:nvGraphicFramePr>
        <p:xfrm>
          <a:off x="778209" y="1034557"/>
          <a:ext cx="10732754" cy="5735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Document" r:id="rId3" imgW="10114449" imgH="5360141" progId="Word.Document.8">
                  <p:embed/>
                </p:oleObj>
              </mc:Choice>
              <mc:Fallback>
                <p:oleObj name="Document" r:id="rId3" imgW="10114449" imgH="536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209" y="1034557"/>
                        <a:ext cx="10732754" cy="57357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03014"/>
              </p:ext>
            </p:extLst>
          </p:nvPr>
        </p:nvGraphicFramePr>
        <p:xfrm>
          <a:off x="3276360" y="1289011"/>
          <a:ext cx="13414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Document" r:id="rId5" imgW="1478965" imgH="1367952" progId="Word.Document.8">
                  <p:embed/>
                </p:oleObj>
              </mc:Choice>
              <mc:Fallback>
                <p:oleObj name="Document" r:id="rId5" imgW="1478965" imgH="1367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360" y="1289011"/>
                        <a:ext cx="1341437" cy="124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15721"/>
              </p:ext>
            </p:extLst>
          </p:nvPr>
        </p:nvGraphicFramePr>
        <p:xfrm>
          <a:off x="6477789" y="1196986"/>
          <a:ext cx="13414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Document" r:id="rId7" imgW="1478965" imgH="1368312" progId="Word.Document.8">
                  <p:embed/>
                </p:oleObj>
              </mc:Choice>
              <mc:Fallback>
                <p:oleObj name="Document" r:id="rId7" imgW="1478965" imgH="13683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789" y="1196986"/>
                        <a:ext cx="1341437" cy="124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631"/>
              </p:ext>
            </p:extLst>
          </p:nvPr>
        </p:nvGraphicFramePr>
        <p:xfrm>
          <a:off x="2944014" y="1889125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Document" r:id="rId9" imgW="1899264" imgH="1387391" progId="Word.Document.8">
                  <p:embed/>
                </p:oleObj>
              </mc:Choice>
              <mc:Fallback>
                <p:oleObj name="Document" r:id="rId9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14" y="1889125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14424"/>
              </p:ext>
            </p:extLst>
          </p:nvPr>
        </p:nvGraphicFramePr>
        <p:xfrm>
          <a:off x="2551391" y="2327276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Document" r:id="rId11" imgW="1899264" imgH="1387391" progId="Word.Document.8">
                  <p:embed/>
                </p:oleObj>
              </mc:Choice>
              <mc:Fallback>
                <p:oleObj name="Document" r:id="rId11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91" y="2327276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73596"/>
              </p:ext>
            </p:extLst>
          </p:nvPr>
        </p:nvGraphicFramePr>
        <p:xfrm>
          <a:off x="5385572" y="2055590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Document" r:id="rId13" imgW="1899264" imgH="1387391" progId="Word.Document.8">
                  <p:embed/>
                </p:oleObj>
              </mc:Choice>
              <mc:Fallback>
                <p:oleObj name="Document" r:id="rId13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572" y="2055590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06749"/>
              </p:ext>
            </p:extLst>
          </p:nvPr>
        </p:nvGraphicFramePr>
        <p:xfrm>
          <a:off x="7720012" y="1834748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Document" r:id="rId15" imgW="1899264" imgH="1387391" progId="Word.Document.8">
                  <p:embed/>
                </p:oleObj>
              </mc:Choice>
              <mc:Fallback>
                <p:oleObj name="Document" r:id="rId15" imgW="1899264" imgH="1387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2" y="1834748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43538"/>
              </p:ext>
            </p:extLst>
          </p:nvPr>
        </p:nvGraphicFramePr>
        <p:xfrm>
          <a:off x="5249092" y="2941140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Document" r:id="rId17" imgW="1899264" imgH="1585024" progId="Word.Document.8">
                  <p:embed/>
                </p:oleObj>
              </mc:Choice>
              <mc:Fallback>
                <p:oleObj name="Document" r:id="rId17" imgW="1899264" imgH="1585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092" y="2941140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416054"/>
              </p:ext>
            </p:extLst>
          </p:nvPr>
        </p:nvGraphicFramePr>
        <p:xfrm>
          <a:off x="8098834" y="2934085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Document" r:id="rId19" imgW="1899264" imgH="1585024" progId="Word.Document.8">
                  <p:embed/>
                </p:oleObj>
              </mc:Choice>
              <mc:Fallback>
                <p:oleObj name="Document" r:id="rId19" imgW="1899264" imgH="1585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834" y="2934085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16742"/>
              </p:ext>
            </p:extLst>
          </p:nvPr>
        </p:nvGraphicFramePr>
        <p:xfrm>
          <a:off x="5893934" y="4239434"/>
          <a:ext cx="1695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Document" r:id="rId21" imgW="1899264" imgH="1584304" progId="Word.Document.8">
                  <p:embed/>
                </p:oleObj>
              </mc:Choice>
              <mc:Fallback>
                <p:oleObj name="Document" r:id="rId21" imgW="1899264" imgH="1584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934" y="4239434"/>
                        <a:ext cx="169545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3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27388"/>
              </p:ext>
            </p:extLst>
          </p:nvPr>
        </p:nvGraphicFramePr>
        <p:xfrm>
          <a:off x="1241200" y="180747"/>
          <a:ext cx="10392491" cy="50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ocument" r:id="rId3" imgW="10791584" imgH="5262031" progId="Word.Document.8">
                  <p:embed/>
                </p:oleObj>
              </mc:Choice>
              <mc:Fallback>
                <p:oleObj name="Document" r:id="rId3" imgW="10791584" imgH="5262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200" y="180747"/>
                        <a:ext cx="10392491" cy="5087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29776"/>
              </p:ext>
            </p:extLst>
          </p:nvPr>
        </p:nvGraphicFramePr>
        <p:xfrm>
          <a:off x="1164999" y="5122636"/>
          <a:ext cx="98012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ocument" r:id="rId5" imgW="8615157" imgH="1582347" progId="Word.Document.8">
                  <p:embed/>
                </p:oleObj>
              </mc:Choice>
              <mc:Fallback>
                <p:oleObj name="Document" r:id="rId5" imgW="8615157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99" y="5122636"/>
                        <a:ext cx="9801225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6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6293"/>
              </p:ext>
            </p:extLst>
          </p:nvPr>
        </p:nvGraphicFramePr>
        <p:xfrm>
          <a:off x="444273" y="174398"/>
          <a:ext cx="12149277" cy="203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Document" r:id="rId3" imgW="12511657" imgH="2218448" progId="Word.Document.8">
                  <p:embed/>
                </p:oleObj>
              </mc:Choice>
              <mc:Fallback>
                <p:oleObj name="Document" r:id="rId3" imgW="12511657" imgH="2218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3" y="174398"/>
                        <a:ext cx="12149277" cy="20354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05123"/>
              </p:ext>
            </p:extLst>
          </p:nvPr>
        </p:nvGraphicFramePr>
        <p:xfrm>
          <a:off x="444273" y="2011589"/>
          <a:ext cx="8183563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Document" r:id="rId5" imgW="8541924" imgH="5142358" progId="Word.Document.8">
                  <p:embed/>
                </p:oleObj>
              </mc:Choice>
              <mc:Fallback>
                <p:oleObj name="Document" r:id="rId5" imgW="8541924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3" y="2011589"/>
                        <a:ext cx="8183563" cy="493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72497"/>
              </p:ext>
            </p:extLst>
          </p:nvPr>
        </p:nvGraphicFramePr>
        <p:xfrm>
          <a:off x="8077201" y="2590574"/>
          <a:ext cx="4016602" cy="401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Document" r:id="rId7" imgW="3960728" imgH="3955687" progId="Word.Document.8">
                  <p:embed/>
                </p:oleObj>
              </mc:Choice>
              <mc:Fallback>
                <p:oleObj name="Document" r:id="rId7" imgW="3960728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2590574"/>
                        <a:ext cx="4016602" cy="40148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46995"/>
              </p:ext>
            </p:extLst>
          </p:nvPr>
        </p:nvGraphicFramePr>
        <p:xfrm>
          <a:off x="496207" y="947057"/>
          <a:ext cx="830806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Document" r:id="rId3" imgW="8853976" imgH="1582347" progId="Word.Document.8">
                  <p:embed/>
                </p:oleObj>
              </mc:Choice>
              <mc:Fallback>
                <p:oleObj name="Document" r:id="rId3" imgW="885397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07" y="947057"/>
                        <a:ext cx="8308068" cy="1419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368729" y="434051"/>
            <a:ext cx="7920038" cy="51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40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sz="2400" b="1" dirty="0"/>
              <a:t>10.</a:t>
            </a:r>
            <a:r>
              <a:rPr lang="zh-CN" altLang="en-US" sz="2400" b="1" dirty="0"/>
              <a:t>化归转化思想在三角恒等变换中的</a:t>
            </a:r>
            <a:r>
              <a:rPr lang="zh-CN" altLang="en-US" sz="2400" b="1" dirty="0" smtClean="0"/>
              <a:t>应用</a:t>
            </a:r>
            <a:endParaRPr lang="zh-CN" altLang="zh-CN" sz="2400" b="1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06042"/>
              </p:ext>
            </p:extLst>
          </p:nvPr>
        </p:nvGraphicFramePr>
        <p:xfrm>
          <a:off x="644525" y="2368550"/>
          <a:ext cx="107505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Document" r:id="rId5" imgW="11223406" imgH="1582347" progId="Word.Document.8">
                  <p:embed/>
                </p:oleObj>
              </mc:Choice>
              <mc:Fallback>
                <p:oleObj name="Document" r:id="rId5" imgW="11223406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2368550"/>
                        <a:ext cx="10750550" cy="1511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3573"/>
              </p:ext>
            </p:extLst>
          </p:nvPr>
        </p:nvGraphicFramePr>
        <p:xfrm>
          <a:off x="644525" y="3879850"/>
          <a:ext cx="815975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Document" r:id="rId7" imgW="8510899" imgH="2401372" progId="Word.Document.8">
                  <p:embed/>
                </p:oleObj>
              </mc:Choice>
              <mc:Fallback>
                <p:oleObj name="Document" r:id="rId7" imgW="8510899" imgH="2401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879850"/>
                        <a:ext cx="8159750" cy="2309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4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177396"/>
              </p:ext>
            </p:extLst>
          </p:nvPr>
        </p:nvGraphicFramePr>
        <p:xfrm>
          <a:off x="827115" y="1464065"/>
          <a:ext cx="10024949" cy="281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3" imgW="8463641" imgH="2371184" progId="Word.Document.8">
                  <p:embed/>
                </p:oleObj>
              </mc:Choice>
              <mc:Fallback>
                <p:oleObj name="Document" r:id="rId3" imgW="8463641" imgH="2371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15" y="1464065"/>
                        <a:ext cx="10024949" cy="2814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</a:p>
        </p:txBody>
      </p:sp>
    </p:spTree>
    <p:extLst>
      <p:ext uri="{BB962C8B-B14F-4D97-AF65-F5344CB8AC3E}">
        <p14:creationId xmlns:p14="http://schemas.microsoft.com/office/powerpoint/2010/main" val="42558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34149"/>
              </p:ext>
            </p:extLst>
          </p:nvPr>
        </p:nvGraphicFramePr>
        <p:xfrm>
          <a:off x="999218" y="357652"/>
          <a:ext cx="10256838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Document" r:id="rId3" imgW="9662786" imgH="2409638" progId="Word.Document.8">
                  <p:embed/>
                </p:oleObj>
              </mc:Choice>
              <mc:Fallback>
                <p:oleObj name="Document" r:id="rId3" imgW="9662786" imgH="2409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18" y="357652"/>
                        <a:ext cx="10256838" cy="255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44622"/>
              </p:ext>
            </p:extLst>
          </p:nvPr>
        </p:nvGraphicFramePr>
        <p:xfrm>
          <a:off x="1274763" y="2671763"/>
          <a:ext cx="1183957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Document" r:id="rId5" imgW="10371667" imgH="1660691" progId="Word.Document.8">
                  <p:embed/>
                </p:oleObj>
              </mc:Choice>
              <mc:Fallback>
                <p:oleObj name="Document" r:id="rId5" imgW="10371667" imgH="1660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71763"/>
                        <a:ext cx="11839575" cy="1912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65612"/>
              </p:ext>
            </p:extLst>
          </p:nvPr>
        </p:nvGraphicFramePr>
        <p:xfrm>
          <a:off x="1179739" y="4311650"/>
          <a:ext cx="10144983" cy="240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Document" r:id="rId7" imgW="10287611" imgH="2427966" progId="Word.Document.8">
                  <p:embed/>
                </p:oleObj>
              </mc:Choice>
              <mc:Fallback>
                <p:oleObj name="Document" r:id="rId7" imgW="10287611" imgH="24279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739" y="4311650"/>
                        <a:ext cx="10144983" cy="24048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1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59854"/>
              </p:ext>
            </p:extLst>
          </p:nvPr>
        </p:nvGraphicFramePr>
        <p:xfrm>
          <a:off x="554424" y="97746"/>
          <a:ext cx="11735548" cy="198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Document" r:id="rId3" imgW="11394764" imgH="2208385" progId="Word.Document.8">
                  <p:embed/>
                </p:oleObj>
              </mc:Choice>
              <mc:Fallback>
                <p:oleObj name="Document" r:id="rId3" imgW="11394764" imgH="2208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24" y="97746"/>
                        <a:ext cx="11735548" cy="1981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27320"/>
              </p:ext>
            </p:extLst>
          </p:nvPr>
        </p:nvGraphicFramePr>
        <p:xfrm>
          <a:off x="809625" y="1665288"/>
          <a:ext cx="8617404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Document" r:id="rId5" imgW="9481327" imgH="3320664" progId="Word.Document.8">
                  <p:embed/>
                </p:oleObj>
              </mc:Choice>
              <mc:Fallback>
                <p:oleObj name="Document" r:id="rId5" imgW="9481327" imgH="3320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665288"/>
                        <a:ext cx="8617404" cy="2743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0222"/>
              </p:ext>
            </p:extLst>
          </p:nvPr>
        </p:nvGraphicFramePr>
        <p:xfrm>
          <a:off x="835932" y="3531279"/>
          <a:ext cx="978852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7" imgW="11598229" imgH="4023251" progId="Word.Document.8">
                  <p:embed/>
                </p:oleObj>
              </mc:Choice>
              <mc:Fallback>
                <p:oleObj name="Document" r:id="rId7" imgW="11598229" imgH="40232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932" y="3531279"/>
                        <a:ext cx="9788525" cy="3422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619800"/>
              </p:ext>
            </p:extLst>
          </p:nvPr>
        </p:nvGraphicFramePr>
        <p:xfrm>
          <a:off x="690334" y="428625"/>
          <a:ext cx="9474839" cy="81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Document" r:id="rId3" imgW="9394024" imgH="798900" progId="Word.Document.8">
                  <p:embed/>
                </p:oleObj>
              </mc:Choice>
              <mc:Fallback>
                <p:oleObj name="Document" r:id="rId3" imgW="9394024" imgH="798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34" y="428625"/>
                        <a:ext cx="9474839" cy="8123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68193"/>
              </p:ext>
            </p:extLst>
          </p:nvPr>
        </p:nvGraphicFramePr>
        <p:xfrm>
          <a:off x="1090613" y="1243013"/>
          <a:ext cx="10245725" cy="541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Document" r:id="rId5" imgW="9936959" imgH="5232921" progId="Word.Document.8">
                  <p:embed/>
                </p:oleObj>
              </mc:Choice>
              <mc:Fallback>
                <p:oleObj name="Document" r:id="rId5" imgW="9936959" imgH="5232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243013"/>
                        <a:ext cx="10245725" cy="541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81313"/>
              </p:ext>
            </p:extLst>
          </p:nvPr>
        </p:nvGraphicFramePr>
        <p:xfrm>
          <a:off x="991063" y="444273"/>
          <a:ext cx="10336657" cy="594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Document" r:id="rId3" imgW="8464362" imgH="4835088" progId="Word.Document.8">
                  <p:embed/>
                </p:oleObj>
              </mc:Choice>
              <mc:Fallback>
                <p:oleObj name="Document" r:id="rId3" imgW="8464362" imgH="4835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63" y="444273"/>
                        <a:ext cx="10336657" cy="59456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5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773979"/>
              </p:ext>
            </p:extLst>
          </p:nvPr>
        </p:nvGraphicFramePr>
        <p:xfrm>
          <a:off x="666061" y="827542"/>
          <a:ext cx="10717483" cy="521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3" imgW="7900144" imgH="3826670" progId="Word.Document.8">
                  <p:embed/>
                </p:oleObj>
              </mc:Choice>
              <mc:Fallback>
                <p:oleObj name="Document" r:id="rId3" imgW="7900144" imgH="382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61" y="827542"/>
                        <a:ext cx="10717483" cy="52140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57134"/>
              </p:ext>
            </p:extLst>
          </p:nvPr>
        </p:nvGraphicFramePr>
        <p:xfrm>
          <a:off x="5828439" y="674914"/>
          <a:ext cx="3934020" cy="101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5" imgW="3131015" imgH="990685" progId="Word.Document.8">
                  <p:embed/>
                </p:oleObj>
              </mc:Choice>
              <mc:Fallback>
                <p:oleObj name="Document" r:id="rId5" imgW="3131015" imgH="990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439" y="674914"/>
                        <a:ext cx="3934020" cy="1010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692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324804" y="265676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034364"/>
              </p:ext>
            </p:extLst>
          </p:nvPr>
        </p:nvGraphicFramePr>
        <p:xfrm>
          <a:off x="1280206" y="1079952"/>
          <a:ext cx="9563510" cy="188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9047340" imgH="1765271" progId="Word.Document.8">
                  <p:embed/>
                </p:oleObj>
              </mc:Choice>
              <mc:Fallback>
                <p:oleObj name="Document" r:id="rId3" imgW="9047340" imgH="1765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206" y="1079952"/>
                        <a:ext cx="9563510" cy="18809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26291"/>
              </p:ext>
            </p:extLst>
          </p:nvPr>
        </p:nvGraphicFramePr>
        <p:xfrm>
          <a:off x="3838235" y="2111602"/>
          <a:ext cx="9731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5" imgW="1063238" imgH="811119" progId="Word.Document.8">
                  <p:embed/>
                </p:oleObj>
              </mc:Choice>
              <mc:Fallback>
                <p:oleObj name="Document" r:id="rId5" imgW="1063238" imgH="811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35" y="2111602"/>
                        <a:ext cx="97313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21095"/>
              </p:ext>
            </p:extLst>
          </p:nvPr>
        </p:nvGraphicFramePr>
        <p:xfrm>
          <a:off x="1415143" y="2856368"/>
          <a:ext cx="9056914" cy="384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7" imgW="8416743" imgH="3552104" progId="Word.Document.8">
                  <p:embed/>
                </p:oleObj>
              </mc:Choice>
              <mc:Fallback>
                <p:oleObj name="Document" r:id="rId7" imgW="8416743" imgH="3552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143" y="2856368"/>
                        <a:ext cx="9056914" cy="3841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302478"/>
              </p:ext>
            </p:extLst>
          </p:nvPr>
        </p:nvGraphicFramePr>
        <p:xfrm>
          <a:off x="833335" y="542238"/>
          <a:ext cx="11158640" cy="165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9049865" imgH="1330422" progId="Word.Document.8">
                  <p:embed/>
                </p:oleObj>
              </mc:Choice>
              <mc:Fallback>
                <p:oleObj name="Document" r:id="rId3" imgW="9049865" imgH="1330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35" y="542238"/>
                        <a:ext cx="11158640" cy="16500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05051"/>
              </p:ext>
            </p:extLst>
          </p:nvPr>
        </p:nvGraphicFramePr>
        <p:xfrm>
          <a:off x="2566664" y="1420463"/>
          <a:ext cx="1197752" cy="8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5" imgW="834161" imgH="595491" progId="Word.Document.8">
                  <p:embed/>
                </p:oleObj>
              </mc:Choice>
              <mc:Fallback>
                <p:oleObj name="Document" r:id="rId5" imgW="834161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664" y="1420463"/>
                        <a:ext cx="1197752" cy="865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8479"/>
              </p:ext>
            </p:extLst>
          </p:nvPr>
        </p:nvGraphicFramePr>
        <p:xfrm>
          <a:off x="833335" y="2380343"/>
          <a:ext cx="10660136" cy="305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7" imgW="8631752" imgH="2458154" progId="Word.Document.8">
                  <p:embed/>
                </p:oleObj>
              </mc:Choice>
              <mc:Fallback>
                <p:oleObj name="Document" r:id="rId7" imgW="8631752" imgH="245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35" y="2380343"/>
                        <a:ext cx="10660136" cy="30516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454188"/>
              </p:ext>
            </p:extLst>
          </p:nvPr>
        </p:nvGraphicFramePr>
        <p:xfrm>
          <a:off x="1132114" y="200253"/>
          <a:ext cx="9147197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3" imgW="8149424" imgH="1582347" progId="Word.Document.8">
                  <p:embed/>
                </p:oleObj>
              </mc:Choice>
              <mc:Fallback>
                <p:oleObj name="Document" r:id="rId3" imgW="814942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4" y="200253"/>
                        <a:ext cx="9147197" cy="1693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24553"/>
              </p:ext>
            </p:extLst>
          </p:nvPr>
        </p:nvGraphicFramePr>
        <p:xfrm>
          <a:off x="7058253" y="1177812"/>
          <a:ext cx="714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5" imgW="774871" imgH="532241" progId="Word.Document.8">
                  <p:embed/>
                </p:oleObj>
              </mc:Choice>
              <mc:Fallback>
                <p:oleObj name="Document" r:id="rId5" imgW="774871" imgH="532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253" y="1177812"/>
                        <a:ext cx="7143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12685"/>
              </p:ext>
            </p:extLst>
          </p:nvPr>
        </p:nvGraphicFramePr>
        <p:xfrm>
          <a:off x="1132114" y="1669937"/>
          <a:ext cx="10423979" cy="530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7" imgW="9683710" imgH="5735693" progId="Word.Document.8">
                  <p:embed/>
                </p:oleObj>
              </mc:Choice>
              <mc:Fallback>
                <p:oleObj name="Document" r:id="rId7" imgW="9683710" imgH="573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4" y="1669937"/>
                        <a:ext cx="10423979" cy="53047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73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08231"/>
              </p:ext>
            </p:extLst>
          </p:nvPr>
        </p:nvGraphicFramePr>
        <p:xfrm>
          <a:off x="2115732" y="1612332"/>
          <a:ext cx="8650240" cy="70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Document" r:id="rId3" imgW="8434420" imgH="684617" progId="Word.Document.8">
                  <p:embed/>
                </p:oleObj>
              </mc:Choice>
              <mc:Fallback>
                <p:oleObj name="Document" r:id="rId3" imgW="8434420" imgH="684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32" y="1612332"/>
                        <a:ext cx="8650240" cy="7073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5141" y="208643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6918"/>
              </p:ext>
            </p:extLst>
          </p:nvPr>
        </p:nvGraphicFramePr>
        <p:xfrm>
          <a:off x="2344738" y="2221082"/>
          <a:ext cx="8312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Document" r:id="rId5" imgW="7742134" imgH="1780005" progId="Word.Document.8">
                  <p:embed/>
                </p:oleObj>
              </mc:Choice>
              <mc:Fallback>
                <p:oleObj name="Document" r:id="rId5" imgW="7742134" imgH="1780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221082"/>
                        <a:ext cx="8312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73745"/>
              </p:ext>
            </p:extLst>
          </p:nvPr>
        </p:nvGraphicFramePr>
        <p:xfrm>
          <a:off x="8769803" y="1633877"/>
          <a:ext cx="985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Document" r:id="rId7" imgW="1101307" imgH="637898" progId="Word.Document.8">
                  <p:embed/>
                </p:oleObj>
              </mc:Choice>
              <mc:Fallback>
                <p:oleObj name="Document" r:id="rId7" imgW="1101307" imgH="6378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803" y="1633877"/>
                        <a:ext cx="9858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81678"/>
              </p:ext>
            </p:extLst>
          </p:nvPr>
        </p:nvGraphicFramePr>
        <p:xfrm>
          <a:off x="2115732" y="3777342"/>
          <a:ext cx="10692764" cy="957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Document" r:id="rId9" imgW="10361205" imgH="924323" progId="Word.Document.8">
                  <p:embed/>
                </p:oleObj>
              </mc:Choice>
              <mc:Fallback>
                <p:oleObj name="Document" r:id="rId9" imgW="10361205" imgH="9243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732" y="3777342"/>
                        <a:ext cx="10692764" cy="9579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10547"/>
              </p:ext>
            </p:extLst>
          </p:nvPr>
        </p:nvGraphicFramePr>
        <p:xfrm>
          <a:off x="1864949" y="4745773"/>
          <a:ext cx="10032911" cy="105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Document" r:id="rId11" imgW="8662416" imgH="911386" progId="Word.Document.8">
                  <p:embed/>
                </p:oleObj>
              </mc:Choice>
              <mc:Fallback>
                <p:oleObj name="Document" r:id="rId11" imgW="8662416" imgH="91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949" y="4745773"/>
                        <a:ext cx="10032911" cy="10598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51632"/>
              </p:ext>
            </p:extLst>
          </p:nvPr>
        </p:nvGraphicFramePr>
        <p:xfrm>
          <a:off x="11070754" y="3838148"/>
          <a:ext cx="1049355" cy="836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Document" r:id="rId13" imgW="698455" imgH="552007" progId="Word.Document.8">
                  <p:embed/>
                </p:oleObj>
              </mc:Choice>
              <mc:Fallback>
                <p:oleObj name="Document" r:id="rId13" imgW="698455" imgH="552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0754" y="3838148"/>
                        <a:ext cx="1049355" cy="8363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4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1657"/>
              </p:ext>
            </p:extLst>
          </p:nvPr>
        </p:nvGraphicFramePr>
        <p:xfrm>
          <a:off x="11136085" y="302759"/>
          <a:ext cx="6794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Document" r:id="rId3" imgW="736694" imgH="811119" progId="Word.Document.8">
                  <p:embed/>
                </p:oleObj>
              </mc:Choice>
              <mc:Fallback>
                <p:oleObj name="Document" r:id="rId3" imgW="736694" imgH="811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6085" y="302759"/>
                        <a:ext cx="67945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994356"/>
              </p:ext>
            </p:extLst>
          </p:nvPr>
        </p:nvGraphicFramePr>
        <p:xfrm>
          <a:off x="728856" y="302759"/>
          <a:ext cx="11611008" cy="85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Document" r:id="rId5" imgW="10920734" imgH="796384" progId="Word.Document.8">
                  <p:embed/>
                </p:oleObj>
              </mc:Choice>
              <mc:Fallback>
                <p:oleObj name="Document" r:id="rId5" imgW="10920734" imgH="796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56" y="302759"/>
                        <a:ext cx="11611008" cy="851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81616"/>
              </p:ext>
            </p:extLst>
          </p:nvPr>
        </p:nvGraphicFramePr>
        <p:xfrm>
          <a:off x="1700666" y="1053646"/>
          <a:ext cx="726757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Document" r:id="rId7" imgW="8222657" imgH="3552104" progId="Word.Document.8">
                  <p:embed/>
                </p:oleObj>
              </mc:Choice>
              <mc:Fallback>
                <p:oleObj name="Document" r:id="rId7" imgW="8222657" imgH="3552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666" y="1053646"/>
                        <a:ext cx="7267575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57537"/>
              </p:ext>
            </p:extLst>
          </p:nvPr>
        </p:nvGraphicFramePr>
        <p:xfrm>
          <a:off x="1052059" y="3963647"/>
          <a:ext cx="4282394" cy="110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Document" r:id="rId9" imgW="3725767" imgH="950558" progId="Word.Document.8">
                  <p:embed/>
                </p:oleObj>
              </mc:Choice>
              <mc:Fallback>
                <p:oleObj name="Document" r:id="rId9" imgW="3725767" imgH="950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059" y="3963647"/>
                        <a:ext cx="4282394" cy="1100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039028"/>
              </p:ext>
            </p:extLst>
          </p:nvPr>
        </p:nvGraphicFramePr>
        <p:xfrm>
          <a:off x="892451" y="4957308"/>
          <a:ext cx="11665355" cy="96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Document" r:id="rId11" imgW="10916765" imgH="897729" progId="Word.Document.8">
                  <p:embed/>
                </p:oleObj>
              </mc:Choice>
              <mc:Fallback>
                <p:oleObj name="Document" r:id="rId11" imgW="10916765" imgH="897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451" y="4957308"/>
                        <a:ext cx="11665355" cy="96474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4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69562"/>
              </p:ext>
            </p:extLst>
          </p:nvPr>
        </p:nvGraphicFramePr>
        <p:xfrm>
          <a:off x="981982" y="430893"/>
          <a:ext cx="1030446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3" imgW="10600745" imgH="1186670" progId="Word.Document.8">
                  <p:embed/>
                </p:oleObj>
              </mc:Choice>
              <mc:Fallback>
                <p:oleObj name="Document" r:id="rId3" imgW="10600745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982" y="430893"/>
                        <a:ext cx="10304463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98763"/>
              </p:ext>
            </p:extLst>
          </p:nvPr>
        </p:nvGraphicFramePr>
        <p:xfrm>
          <a:off x="9025643" y="429751"/>
          <a:ext cx="642257" cy="97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5" imgW="702021" imgH="1049387" progId="Word.Document.8">
                  <p:embed/>
                </p:oleObj>
              </mc:Choice>
              <mc:Fallback>
                <p:oleObj name="Document" r:id="rId5" imgW="702021" imgH="10493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43" y="429751"/>
                        <a:ext cx="642257" cy="9738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834254"/>
              </p:ext>
            </p:extLst>
          </p:nvPr>
        </p:nvGraphicFramePr>
        <p:xfrm>
          <a:off x="1502456" y="1487260"/>
          <a:ext cx="67881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Document" r:id="rId7" imgW="7686938" imgH="2561296" progId="Word.Document.8">
                  <p:embed/>
                </p:oleObj>
              </mc:Choice>
              <mc:Fallback>
                <p:oleObj name="Document" r:id="rId7" imgW="7686938" imgH="2561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456" y="1487260"/>
                        <a:ext cx="6788150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39170"/>
              </p:ext>
            </p:extLst>
          </p:nvPr>
        </p:nvGraphicFramePr>
        <p:xfrm>
          <a:off x="1077913" y="3435803"/>
          <a:ext cx="9863603" cy="154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Document" r:id="rId9" imgW="7801297" imgH="1215421" progId="Word.Document.8">
                  <p:embed/>
                </p:oleObj>
              </mc:Choice>
              <mc:Fallback>
                <p:oleObj name="Document" r:id="rId9" imgW="7801297" imgH="12154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435803"/>
                        <a:ext cx="9863603" cy="15445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08150"/>
              </p:ext>
            </p:extLst>
          </p:nvPr>
        </p:nvGraphicFramePr>
        <p:xfrm>
          <a:off x="1077913" y="4980355"/>
          <a:ext cx="8965048" cy="176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Document" r:id="rId11" imgW="8804914" imgH="1738317" progId="Word.Document.8">
                  <p:embed/>
                </p:oleObj>
              </mc:Choice>
              <mc:Fallback>
                <p:oleObj name="Document" r:id="rId11" imgW="8804914" imgH="1738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980355"/>
                        <a:ext cx="8965048" cy="1765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3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Office PowerPoint</Application>
  <PresentationFormat>宽屏</PresentationFormat>
  <Paragraphs>14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2016-09-24T03:17:36Z</dcterms:created>
  <dcterms:modified xsi:type="dcterms:W3CDTF">2016-09-26T09:01:13Z</dcterms:modified>
</cp:coreProperties>
</file>