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5" r:id="rId6"/>
    <p:sldId id="267" r:id="rId7"/>
    <p:sldId id="269" r:id="rId8"/>
    <p:sldId id="271" r:id="rId9"/>
    <p:sldId id="273" r:id="rId10"/>
    <p:sldId id="275" r:id="rId11"/>
    <p:sldId id="276" r:id="rId12"/>
    <p:sldId id="277" r:id="rId13"/>
    <p:sldId id="279" r:id="rId14"/>
    <p:sldId id="282" r:id="rId15"/>
    <p:sldId id="283" r:id="rId16"/>
    <p:sldId id="284" r:id="rId17"/>
    <p:sldId id="285" r:id="rId18"/>
    <p:sldId id="288" r:id="rId19"/>
    <p:sldId id="290" r:id="rId20"/>
    <p:sldId id="294" r:id="rId21"/>
    <p:sldId id="295" r:id="rId22"/>
    <p:sldId id="297" r:id="rId23"/>
    <p:sldId id="301" r:id="rId24"/>
    <p:sldId id="316" r:id="rId25"/>
    <p:sldId id="302" r:id="rId26"/>
    <p:sldId id="305" r:id="rId27"/>
    <p:sldId id="308" r:id="rId28"/>
    <p:sldId id="310" r:id="rId29"/>
    <p:sldId id="312" r:id="rId30"/>
    <p:sldId id="31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51" autoAdjust="0"/>
  </p:normalViewPr>
  <p:slideViewPr>
    <p:cSldViewPr snapToGrid="0">
      <p:cViewPr varScale="1">
        <p:scale>
          <a:sx n="73" d="100"/>
          <a:sy n="73" d="100"/>
        </p:scale>
        <p:origin x="1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0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2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0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0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0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5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D477-EA55-4CF9-864C-FF313875D689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1C40-104A-4138-B35F-50C44984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Microsoft_Word_97_-_2003___28.doc"/><Relationship Id="rId18" Type="http://schemas.openxmlformats.org/officeDocument/2006/relationships/oleObject" Target="../embeddings/oleObject30.bin"/><Relationship Id="rId26" Type="http://schemas.openxmlformats.org/officeDocument/2006/relationships/image" Target="../media/image34.emf"/><Relationship Id="rId21" Type="http://schemas.openxmlformats.org/officeDocument/2006/relationships/oleObject" Target="../embeddings/oleObject31.bin"/><Relationship Id="rId34" Type="http://schemas.openxmlformats.org/officeDocument/2006/relationships/oleObject" Target="../embeddings/Microsoft_Word_97_-_2003___35.doc"/><Relationship Id="rId7" Type="http://schemas.openxmlformats.org/officeDocument/2006/relationships/oleObject" Target="../embeddings/Microsoft_Word_97_-_2003___26.doc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emf"/><Relationship Id="rId25" Type="http://schemas.openxmlformats.org/officeDocument/2006/relationships/oleObject" Target="../embeddings/Microsoft_Word_97_-_2003___32.doc"/><Relationship Id="rId33" Type="http://schemas.openxmlformats.org/officeDocument/2006/relationships/oleObject" Target="../embeddings/oleObject35.bin"/><Relationship Id="rId38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9.doc"/><Relationship Id="rId20" Type="http://schemas.openxmlformats.org/officeDocument/2006/relationships/image" Target="../media/image32.emf"/><Relationship Id="rId29" Type="http://schemas.openxmlformats.org/officeDocument/2006/relationships/image" Target="../media/image35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emf"/><Relationship Id="rId24" Type="http://schemas.openxmlformats.org/officeDocument/2006/relationships/oleObject" Target="../embeddings/oleObject32.bin"/><Relationship Id="rId32" Type="http://schemas.openxmlformats.org/officeDocument/2006/relationships/image" Target="../media/image36.emf"/><Relationship Id="rId37" Type="http://schemas.openxmlformats.org/officeDocument/2006/relationships/oleObject" Target="../embeddings/Microsoft_Word_97_-_2003___36.doc"/><Relationship Id="rId5" Type="http://schemas.openxmlformats.org/officeDocument/2006/relationships/image" Target="../media/image27.emf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33.emf"/><Relationship Id="rId28" Type="http://schemas.openxmlformats.org/officeDocument/2006/relationships/oleObject" Target="../embeddings/Microsoft_Word_97_-_2003___33.doc"/><Relationship Id="rId36" Type="http://schemas.openxmlformats.org/officeDocument/2006/relationships/oleObject" Target="../embeddings/oleObject36.bin"/><Relationship Id="rId10" Type="http://schemas.openxmlformats.org/officeDocument/2006/relationships/oleObject" Target="../embeddings/Microsoft_Word_97_-_2003___27.doc"/><Relationship Id="rId19" Type="http://schemas.openxmlformats.org/officeDocument/2006/relationships/oleObject" Target="../embeddings/Microsoft_Word_97_-_2003___30.doc"/><Relationship Id="rId31" Type="http://schemas.openxmlformats.org/officeDocument/2006/relationships/oleObject" Target="../embeddings/Microsoft_Word_97_-_2003___34.doc"/><Relationship Id="rId4" Type="http://schemas.openxmlformats.org/officeDocument/2006/relationships/oleObject" Target="../embeddings/Microsoft_Word_97_-_2003___25.doc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Relationship Id="rId22" Type="http://schemas.openxmlformats.org/officeDocument/2006/relationships/oleObject" Target="../embeddings/Microsoft_Word_97_-_2003___31.doc"/><Relationship Id="rId27" Type="http://schemas.openxmlformats.org/officeDocument/2006/relationships/oleObject" Target="../embeddings/oleObject33.bin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7.emf"/><Relationship Id="rId8" Type="http://schemas.openxmlformats.org/officeDocument/2006/relationships/image" Target="../media/image28.emf"/><Relationship Id="rId3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__37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Microsoft_Word_97_-_2003___41.doc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Microsoft_Word_97_-_2003___39.doc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42.doc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emf"/><Relationship Id="rId5" Type="http://schemas.openxmlformats.org/officeDocument/2006/relationships/image" Target="../media/image40.emf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Microsoft_Word_97_-_2003___40.doc"/><Relationship Id="rId19" Type="http://schemas.openxmlformats.org/officeDocument/2006/relationships/oleObject" Target="../embeddings/Microsoft_Word_97_-_2003___43.doc"/><Relationship Id="rId4" Type="http://schemas.openxmlformats.org/officeDocument/2006/relationships/oleObject" Target="../embeddings/Microsoft_Word_97_-_2003___38.doc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Microsoft_Word_97_-_2003___47.doc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Microsoft_Word_97_-_2003___45.doc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48.doc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emf"/><Relationship Id="rId5" Type="http://schemas.openxmlformats.org/officeDocument/2006/relationships/image" Target="../media/image46.emf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Microsoft_Word_97_-_2003___46.doc"/><Relationship Id="rId19" Type="http://schemas.openxmlformats.org/officeDocument/2006/relationships/oleObject" Target="../embeddings/Microsoft_Word_97_-_2003___49.doc"/><Relationship Id="rId4" Type="http://schemas.openxmlformats.org/officeDocument/2006/relationships/oleObject" Target="../embeddings/Microsoft_Word_97_-_2003___44.doc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Microsoft_Word_97_-_2003___53.doc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Microsoft_Word_97_-_2003___51.doc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emf"/><Relationship Id="rId5" Type="http://schemas.openxmlformats.org/officeDocument/2006/relationships/image" Target="../media/image52.emf"/><Relationship Id="rId10" Type="http://schemas.openxmlformats.org/officeDocument/2006/relationships/oleObject" Target="../embeddings/Microsoft_Word_97_-_2003___52.doc"/><Relationship Id="rId4" Type="http://schemas.openxmlformats.org/officeDocument/2006/relationships/oleObject" Target="../embeddings/Microsoft_Word_97_-_2003___50.doc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8.emf"/><Relationship Id="rId5" Type="http://schemas.openxmlformats.org/officeDocument/2006/relationships/image" Target="../media/image56.emf"/><Relationship Id="rId10" Type="http://schemas.openxmlformats.org/officeDocument/2006/relationships/oleObject" Target="../embeddings/Microsoft_Word_97_-_2003___56.doc"/><Relationship Id="rId4" Type="http://schemas.openxmlformats.org/officeDocument/2006/relationships/oleObject" Target="../embeddings/Microsoft_Word_97_-_2003___54.doc"/><Relationship Id="rId9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emf"/><Relationship Id="rId5" Type="http://schemas.openxmlformats.org/officeDocument/2006/relationships/image" Target="../media/image59.emf"/><Relationship Id="rId10" Type="http://schemas.openxmlformats.org/officeDocument/2006/relationships/oleObject" Target="../embeddings/Microsoft_Word_97_-_2003___59.doc"/><Relationship Id="rId4" Type="http://schemas.openxmlformats.org/officeDocument/2006/relationships/oleObject" Target="../embeddings/Microsoft_Word_97_-_2003___57.doc"/><Relationship Id="rId9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Microsoft_Word_97_-_2003___63.doc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Microsoft_Word_97_-_2003___61.doc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64.doc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4.emf"/><Relationship Id="rId5" Type="http://schemas.openxmlformats.org/officeDocument/2006/relationships/image" Target="../media/image62.emf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Microsoft_Word_97_-_2003___62.doc"/><Relationship Id="rId4" Type="http://schemas.openxmlformats.org/officeDocument/2006/relationships/oleObject" Target="../embeddings/Microsoft_Word_97_-_2003___60.doc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emf"/><Relationship Id="rId5" Type="http://schemas.openxmlformats.org/officeDocument/2006/relationships/image" Target="../media/image67.emf"/><Relationship Id="rId10" Type="http://schemas.openxmlformats.org/officeDocument/2006/relationships/oleObject" Target="../embeddings/Microsoft_Word_97_-_2003___67.doc"/><Relationship Id="rId4" Type="http://schemas.openxmlformats.org/officeDocument/2006/relationships/oleObject" Target="../embeddings/Microsoft_Word_97_-_2003___65.doc"/><Relationship Id="rId9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Microsoft_Word_97_-_2003___6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2.emf"/><Relationship Id="rId5" Type="http://schemas.openxmlformats.org/officeDocument/2006/relationships/image" Target="../media/image70.emf"/><Relationship Id="rId10" Type="http://schemas.openxmlformats.org/officeDocument/2006/relationships/oleObject" Target="../embeddings/Microsoft_Word_97_-_2003___70.doc"/><Relationship Id="rId4" Type="http://schemas.openxmlformats.org/officeDocument/2006/relationships/oleObject" Target="../embeddings/Microsoft_Word_97_-_2003___68.doc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emf"/><Relationship Id="rId5" Type="http://schemas.openxmlformats.org/officeDocument/2006/relationships/image" Target="../media/image1.emf"/><Relationship Id="rId10" Type="http://schemas.openxmlformats.org/officeDocument/2006/relationships/oleObject" Target="../embeddings/Microsoft_Word_97_-_2003___3.doc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__71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Microsoft_Word_97_-_2003___7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emf"/><Relationship Id="rId5" Type="http://schemas.openxmlformats.org/officeDocument/2006/relationships/image" Target="../media/image74.emf"/><Relationship Id="rId10" Type="http://schemas.openxmlformats.org/officeDocument/2006/relationships/oleObject" Target="../embeddings/Microsoft_Word_97_-_2003___74.doc"/><Relationship Id="rId4" Type="http://schemas.openxmlformats.org/officeDocument/2006/relationships/oleObject" Target="../embeddings/Microsoft_Word_97_-_2003___72.doc"/><Relationship Id="rId9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Microsoft_Word_97_-_2003___7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7.emf"/><Relationship Id="rId10" Type="http://schemas.openxmlformats.org/officeDocument/2006/relationships/image" Target="../media/image79.emf"/><Relationship Id="rId4" Type="http://schemas.openxmlformats.org/officeDocument/2006/relationships/oleObject" Target="../embeddings/Microsoft_Word_97_-_2003___75.doc"/><Relationship Id="rId9" Type="http://schemas.openxmlformats.org/officeDocument/2006/relationships/oleObject" Target="../embeddings/Microsoft_Word_97_-_2003___77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__78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3.emf"/><Relationship Id="rId5" Type="http://schemas.openxmlformats.org/officeDocument/2006/relationships/image" Target="../media/image81.emf"/><Relationship Id="rId10" Type="http://schemas.openxmlformats.org/officeDocument/2006/relationships/oleObject" Target="../embeddings/Microsoft_Word_97_-_2003___81.doc"/><Relationship Id="rId4" Type="http://schemas.openxmlformats.org/officeDocument/2006/relationships/oleObject" Target="../embeddings/Microsoft_Word_97_-_2003___79.doc"/><Relationship Id="rId9" Type="http://schemas.openxmlformats.org/officeDocument/2006/relationships/oleObject" Target="../embeddings/oleObject8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6.emf"/><Relationship Id="rId5" Type="http://schemas.openxmlformats.org/officeDocument/2006/relationships/image" Target="../media/image84.emf"/><Relationship Id="rId10" Type="http://schemas.openxmlformats.org/officeDocument/2006/relationships/oleObject" Target="../embeddings/Microsoft_Word_97_-_2003___84.doc"/><Relationship Id="rId4" Type="http://schemas.openxmlformats.org/officeDocument/2006/relationships/oleObject" Target="../embeddings/Microsoft_Word_97_-_2003___82.doc"/><Relationship Id="rId9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Microsoft_Word_97_-_2003___8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9.emf"/><Relationship Id="rId5" Type="http://schemas.openxmlformats.org/officeDocument/2006/relationships/image" Target="../media/image87.emf"/><Relationship Id="rId10" Type="http://schemas.openxmlformats.org/officeDocument/2006/relationships/oleObject" Target="../embeddings/Microsoft_Word_97_-_2003___87.doc"/><Relationship Id="rId4" Type="http://schemas.openxmlformats.org/officeDocument/2006/relationships/oleObject" Target="../embeddings/Microsoft_Word_97_-_2003___85.doc"/><Relationship Id="rId9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__89.doc"/><Relationship Id="rId5" Type="http://schemas.openxmlformats.org/officeDocument/2006/relationships/image" Target="../media/image90.emf"/><Relationship Id="rId4" Type="http://schemas.openxmlformats.org/officeDocument/2006/relationships/oleObject" Target="../embeddings/Microsoft_Word_97_-_2003___88.doc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Microsoft_Word_97_-_2003___90.doc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Word_97_-_2003___91.doc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4.emf"/><Relationship Id="rId4" Type="http://schemas.openxmlformats.org/officeDocument/2006/relationships/image" Target="../media/image92.emf"/><Relationship Id="rId9" Type="http://schemas.openxmlformats.org/officeDocument/2006/relationships/oleObject" Target="../embeddings/Microsoft_Word_97_-_2003___92.doc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Microsoft_Word_97_-_2003___93.doc"/><Relationship Id="rId7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Word_97_-_2003___94.doc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7.emf"/><Relationship Id="rId4" Type="http://schemas.openxmlformats.org/officeDocument/2006/relationships/image" Target="../media/image95.emf"/><Relationship Id="rId9" Type="http://schemas.openxmlformats.org/officeDocument/2006/relationships/oleObject" Target="../embeddings/Microsoft_Word_97_-_2003___95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0" Type="http://schemas.openxmlformats.org/officeDocument/2006/relationships/oleObject" Target="../embeddings/Microsoft_Word_97_-_2003___6.doc"/><Relationship Id="rId4" Type="http://schemas.openxmlformats.org/officeDocument/2006/relationships/oleObject" Target="../embeddings/Microsoft_Word_97_-_2003___4.doc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Microsoft_Word_97_-_2003___9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0.emf"/><Relationship Id="rId5" Type="http://schemas.openxmlformats.org/officeDocument/2006/relationships/image" Target="../media/image98.emf"/><Relationship Id="rId10" Type="http://schemas.openxmlformats.org/officeDocument/2006/relationships/oleObject" Target="../embeddings/Microsoft_Word_97_-_2003___98.doc"/><Relationship Id="rId4" Type="http://schemas.openxmlformats.org/officeDocument/2006/relationships/oleObject" Target="../embeddings/Microsoft_Word_97_-_2003___96.doc"/><Relationship Id="rId9" Type="http://schemas.openxmlformats.org/officeDocument/2006/relationships/oleObject" Target="../embeddings/oleObject9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0" Type="http://schemas.openxmlformats.org/officeDocument/2006/relationships/oleObject" Target="../embeddings/Microsoft_Word_97_-_2003___9.doc"/><Relationship Id="rId4" Type="http://schemas.openxmlformats.org/officeDocument/2006/relationships/oleObject" Target="../embeddings/Microsoft_Word_97_-_2003___7.doc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0" Type="http://schemas.openxmlformats.org/officeDocument/2006/relationships/oleObject" Target="../embeddings/Microsoft_Word_97_-_2003___12.doc"/><Relationship Id="rId4" Type="http://schemas.openxmlformats.org/officeDocument/2006/relationships/oleObject" Target="../embeddings/Microsoft_Word_97_-_2003___10.doc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4.doc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11" Type="http://schemas.openxmlformats.org/officeDocument/2006/relationships/oleObject" Target="../embeddings/Microsoft_Word_97_-_2003___15.doc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Microsoft_Word_97_-_2003___13.doc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oleObject" Target="../embeddings/Microsoft_Word_97_-_2003___18.doc"/><Relationship Id="rId4" Type="http://schemas.openxmlformats.org/officeDocument/2006/relationships/oleObject" Target="../embeddings/Microsoft_Word_97_-_2003___16.doc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emf"/><Relationship Id="rId5" Type="http://schemas.openxmlformats.org/officeDocument/2006/relationships/image" Target="../media/image21.emf"/><Relationship Id="rId10" Type="http://schemas.openxmlformats.org/officeDocument/2006/relationships/oleObject" Target="../embeddings/Microsoft_Word_97_-_2003___21.doc"/><Relationship Id="rId4" Type="http://schemas.openxmlformats.org/officeDocument/2006/relationships/oleObject" Target="../embeddings/Microsoft_Word_97_-_2003___19.doc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0" Type="http://schemas.openxmlformats.org/officeDocument/2006/relationships/oleObject" Target="../embeddings/Microsoft_Word_97_-_2003___24.doc"/><Relationship Id="rId4" Type="http://schemas.openxmlformats.org/officeDocument/2006/relationships/oleObject" Target="../embeddings/Microsoft_Word_97_-_2003___22.doc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7704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22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正弦定理和余弦定理</a:t>
            </a:r>
          </a:p>
        </p:txBody>
      </p:sp>
    </p:spTree>
    <p:extLst>
      <p:ext uri="{BB962C8B-B14F-4D97-AF65-F5344CB8AC3E}">
        <p14:creationId xmlns:p14="http://schemas.microsoft.com/office/powerpoint/2010/main" val="38278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208848"/>
              </p:ext>
            </p:extLst>
          </p:nvPr>
        </p:nvGraphicFramePr>
        <p:xfrm>
          <a:off x="407988" y="647700"/>
          <a:ext cx="11602430" cy="489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Document" r:id="rId4" imgW="9848574" imgH="4376520" progId="Word.Document.8">
                  <p:embed/>
                </p:oleObj>
              </mc:Choice>
              <mc:Fallback>
                <p:oleObj name="Document" r:id="rId4" imgW="9848574" imgH="437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647700"/>
                        <a:ext cx="11602430" cy="48942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572263" y="203406"/>
            <a:ext cx="38731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57621"/>
              </p:ext>
            </p:extLst>
          </p:nvPr>
        </p:nvGraphicFramePr>
        <p:xfrm>
          <a:off x="3962269" y="1510452"/>
          <a:ext cx="15732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Document" r:id="rId7" imgW="1709985" imgH="1216757" progId="Word.Document.8">
                  <p:embed/>
                </p:oleObj>
              </mc:Choice>
              <mc:Fallback>
                <p:oleObj name="Document" r:id="rId7" imgW="1709985" imgH="12167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269" y="1510452"/>
                        <a:ext cx="1573213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869590"/>
              </p:ext>
            </p:extLst>
          </p:nvPr>
        </p:nvGraphicFramePr>
        <p:xfrm>
          <a:off x="3540749" y="2133934"/>
          <a:ext cx="15732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Document" r:id="rId10" imgW="1709985" imgH="1216037" progId="Word.Document.8">
                  <p:embed/>
                </p:oleObj>
              </mc:Choice>
              <mc:Fallback>
                <p:oleObj name="Document" r:id="rId10" imgW="1709985" imgH="1216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749" y="2133934"/>
                        <a:ext cx="1573213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74462"/>
              </p:ext>
            </p:extLst>
          </p:nvPr>
        </p:nvGraphicFramePr>
        <p:xfrm>
          <a:off x="7766581" y="1806570"/>
          <a:ext cx="26463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Document" r:id="rId13" imgW="2880563" imgH="1203437" progId="Word.Document.8">
                  <p:embed/>
                </p:oleObj>
              </mc:Choice>
              <mc:Fallback>
                <p:oleObj name="Document" r:id="rId13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581" y="1806570"/>
                        <a:ext cx="2646363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86217"/>
              </p:ext>
            </p:extLst>
          </p:nvPr>
        </p:nvGraphicFramePr>
        <p:xfrm>
          <a:off x="7596199" y="2199483"/>
          <a:ext cx="26098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Document" r:id="rId16" imgW="2880563" imgH="1203437" progId="Word.Document.8">
                  <p:embed/>
                </p:oleObj>
              </mc:Choice>
              <mc:Fallback>
                <p:oleObj name="Document" r:id="rId16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99" y="2199483"/>
                        <a:ext cx="26098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33962"/>
              </p:ext>
            </p:extLst>
          </p:nvPr>
        </p:nvGraphicFramePr>
        <p:xfrm>
          <a:off x="7737747" y="2665410"/>
          <a:ext cx="25717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Document" r:id="rId19" imgW="2880563" imgH="1203437" progId="Word.Document.8">
                  <p:embed/>
                </p:oleObj>
              </mc:Choice>
              <mc:Fallback>
                <p:oleObj name="Document" r:id="rId19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747" y="2665410"/>
                        <a:ext cx="25717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85031"/>
              </p:ext>
            </p:extLst>
          </p:nvPr>
        </p:nvGraphicFramePr>
        <p:xfrm>
          <a:off x="3540749" y="3825997"/>
          <a:ext cx="25368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Document" r:id="rId22" imgW="2880563" imgH="1203437" progId="Word.Document.8">
                  <p:embed/>
                </p:oleObj>
              </mc:Choice>
              <mc:Fallback>
                <p:oleObj name="Document" r:id="rId22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749" y="3825997"/>
                        <a:ext cx="25368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565305"/>
              </p:ext>
            </p:extLst>
          </p:nvPr>
        </p:nvGraphicFramePr>
        <p:xfrm>
          <a:off x="3651891" y="4229098"/>
          <a:ext cx="25003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Document" r:id="rId25" imgW="2880563" imgH="1203437" progId="Word.Document.8">
                  <p:embed/>
                </p:oleObj>
              </mc:Choice>
              <mc:Fallback>
                <p:oleObj name="Document" r:id="rId25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891" y="4229098"/>
                        <a:ext cx="2500312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1487"/>
              </p:ext>
            </p:extLst>
          </p:nvPr>
        </p:nvGraphicFramePr>
        <p:xfrm>
          <a:off x="4231806" y="4578529"/>
          <a:ext cx="24638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Document" r:id="rId28" imgW="2880563" imgH="1203437" progId="Word.Document.8">
                  <p:embed/>
                </p:oleObj>
              </mc:Choice>
              <mc:Fallback>
                <p:oleObj name="Document" r:id="rId28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06" y="4578529"/>
                        <a:ext cx="246380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14810"/>
              </p:ext>
            </p:extLst>
          </p:nvPr>
        </p:nvGraphicFramePr>
        <p:xfrm>
          <a:off x="8409183" y="3382160"/>
          <a:ext cx="24257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Document" r:id="rId31" imgW="2880563" imgH="1203437" progId="Word.Document.8">
                  <p:embed/>
                </p:oleObj>
              </mc:Choice>
              <mc:Fallback>
                <p:oleObj name="Document" r:id="rId31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9183" y="3382160"/>
                        <a:ext cx="24257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310441"/>
              </p:ext>
            </p:extLst>
          </p:nvPr>
        </p:nvGraphicFramePr>
        <p:xfrm>
          <a:off x="8377190" y="4057809"/>
          <a:ext cx="23891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Document" r:id="rId34" imgW="2880563" imgH="1203437" progId="Word.Document.8">
                  <p:embed/>
                </p:oleObj>
              </mc:Choice>
              <mc:Fallback>
                <p:oleObj name="Document" r:id="rId34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190" y="4057809"/>
                        <a:ext cx="23891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10884"/>
              </p:ext>
            </p:extLst>
          </p:nvPr>
        </p:nvGraphicFramePr>
        <p:xfrm>
          <a:off x="8145139" y="4619512"/>
          <a:ext cx="23526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Document" r:id="rId37" imgW="2880563" imgH="1203437" progId="Word.Document.8">
                  <p:embed/>
                </p:oleObj>
              </mc:Choice>
              <mc:Fallback>
                <p:oleObj name="Document" r:id="rId37" imgW="2880563" imgH="120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139" y="4619512"/>
                        <a:ext cx="23526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0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17902"/>
              </p:ext>
            </p:extLst>
          </p:nvPr>
        </p:nvGraphicFramePr>
        <p:xfrm>
          <a:off x="1208313" y="727074"/>
          <a:ext cx="9256088" cy="368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4" imgW="8403395" imgH="3362352" progId="Word.Document.8">
                  <p:embed/>
                </p:oleObj>
              </mc:Choice>
              <mc:Fallback>
                <p:oleObj name="Document" r:id="rId4" imgW="8403395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313" y="727074"/>
                        <a:ext cx="9256088" cy="36816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47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30475" y="358767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8653"/>
              </p:ext>
            </p:extLst>
          </p:nvPr>
        </p:nvGraphicFramePr>
        <p:xfrm>
          <a:off x="4657045" y="2110587"/>
          <a:ext cx="9382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Document" r:id="rId4" imgW="1061966" imgH="712290" progId="Word.Document.8">
                  <p:embed/>
                </p:oleObj>
              </mc:Choice>
              <mc:Fallback>
                <p:oleObj name="Document" r:id="rId4" imgW="1061966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045" y="2110587"/>
                        <a:ext cx="938212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347843"/>
              </p:ext>
            </p:extLst>
          </p:nvPr>
        </p:nvGraphicFramePr>
        <p:xfrm>
          <a:off x="1616366" y="1568569"/>
          <a:ext cx="10011269" cy="11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Document" r:id="rId7" imgW="7888599" imgH="884432" progId="Word.Document.8">
                  <p:embed/>
                </p:oleObj>
              </mc:Choice>
              <mc:Fallback>
                <p:oleObj name="Document" r:id="rId7" imgW="7888599" imgH="884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366" y="1568569"/>
                        <a:ext cx="10011269" cy="1127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277494"/>
              </p:ext>
            </p:extLst>
          </p:nvPr>
        </p:nvGraphicFramePr>
        <p:xfrm>
          <a:off x="2102984" y="2799897"/>
          <a:ext cx="8003104" cy="131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Document" r:id="rId10" imgW="7488163" imgH="1224046" progId="Word.Document.8">
                  <p:embed/>
                </p:oleObj>
              </mc:Choice>
              <mc:Fallback>
                <p:oleObj name="Document" r:id="rId10" imgW="7488163" imgH="1224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84" y="2799897"/>
                        <a:ext cx="8003104" cy="13149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607557"/>
              </p:ext>
            </p:extLst>
          </p:nvPr>
        </p:nvGraphicFramePr>
        <p:xfrm>
          <a:off x="1325626" y="4218324"/>
          <a:ext cx="10561574" cy="82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Document" r:id="rId13" imgW="9781113" imgH="686055" progId="Word.Document.8">
                  <p:embed/>
                </p:oleObj>
              </mc:Choice>
              <mc:Fallback>
                <p:oleObj name="Document" r:id="rId13" imgW="9781113" imgH="686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626" y="4218324"/>
                        <a:ext cx="10561574" cy="8275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90226"/>
              </p:ext>
            </p:extLst>
          </p:nvPr>
        </p:nvGraphicFramePr>
        <p:xfrm>
          <a:off x="1298513" y="5000446"/>
          <a:ext cx="10274423" cy="131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Document" r:id="rId16" imgW="10531841" imgH="1186670" progId="Word.Document.8">
                  <p:embed/>
                </p:oleObj>
              </mc:Choice>
              <mc:Fallback>
                <p:oleObj name="Document" r:id="rId16" imgW="10531841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13" y="5000446"/>
                        <a:ext cx="10274423" cy="13163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38507"/>
              </p:ext>
            </p:extLst>
          </p:nvPr>
        </p:nvGraphicFramePr>
        <p:xfrm>
          <a:off x="10648271" y="4365568"/>
          <a:ext cx="4683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Document" r:id="rId19" imgW="517759" imgH="468631" progId="Word.Document.8">
                  <p:embed/>
                </p:oleObj>
              </mc:Choice>
              <mc:Fallback>
                <p:oleObj name="Document" r:id="rId19" imgW="517759" imgH="468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8271" y="4365568"/>
                        <a:ext cx="46831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10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81478"/>
              </p:ext>
            </p:extLst>
          </p:nvPr>
        </p:nvGraphicFramePr>
        <p:xfrm>
          <a:off x="806988" y="433968"/>
          <a:ext cx="10994571" cy="66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Document" r:id="rId4" imgW="8684061" imgH="441677" progId="Word.Document.8">
                  <p:embed/>
                </p:oleObj>
              </mc:Choice>
              <mc:Fallback>
                <p:oleObj name="Document" r:id="rId4" imgW="8684061" imgH="441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88" y="433968"/>
                        <a:ext cx="10994571" cy="6675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67043"/>
              </p:ext>
            </p:extLst>
          </p:nvPr>
        </p:nvGraphicFramePr>
        <p:xfrm>
          <a:off x="1775815" y="996723"/>
          <a:ext cx="8547541" cy="103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Document" r:id="rId7" imgW="8339181" imgH="1002668" progId="Word.Document.8">
                  <p:embed/>
                </p:oleObj>
              </mc:Choice>
              <mc:Fallback>
                <p:oleObj name="Document" r:id="rId7" imgW="8339181" imgH="10026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815" y="996723"/>
                        <a:ext cx="8547541" cy="10321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33810"/>
              </p:ext>
            </p:extLst>
          </p:nvPr>
        </p:nvGraphicFramePr>
        <p:xfrm>
          <a:off x="695927" y="1724374"/>
          <a:ext cx="9516368" cy="150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Document" r:id="rId10" imgW="8353250" imgH="1308859" progId="Word.Document.8">
                  <p:embed/>
                </p:oleObj>
              </mc:Choice>
              <mc:Fallback>
                <p:oleObj name="Document" r:id="rId10" imgW="8353250" imgH="1308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27" y="1724374"/>
                        <a:ext cx="9516368" cy="15031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4578"/>
              </p:ext>
            </p:extLst>
          </p:nvPr>
        </p:nvGraphicFramePr>
        <p:xfrm>
          <a:off x="926731" y="3222216"/>
          <a:ext cx="905476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Document" r:id="rId13" imgW="8531823" imgH="991887" progId="Word.Document.8">
                  <p:embed/>
                </p:oleObj>
              </mc:Choice>
              <mc:Fallback>
                <p:oleObj name="Document" r:id="rId13" imgW="8531823" imgH="9918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731" y="3222216"/>
                        <a:ext cx="9054760" cy="1060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62347"/>
              </p:ext>
            </p:extLst>
          </p:nvPr>
        </p:nvGraphicFramePr>
        <p:xfrm>
          <a:off x="806988" y="4221163"/>
          <a:ext cx="1055220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Document" r:id="rId16" imgW="9568629" imgH="1057653" progId="Word.Document.8">
                  <p:embed/>
                </p:oleObj>
              </mc:Choice>
              <mc:Fallback>
                <p:oleObj name="Document" r:id="rId16" imgW="9568629" imgH="1057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88" y="4221163"/>
                        <a:ext cx="10552207" cy="1171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41299"/>
              </p:ext>
            </p:extLst>
          </p:nvPr>
        </p:nvGraphicFramePr>
        <p:xfrm>
          <a:off x="1382486" y="5214614"/>
          <a:ext cx="7955202" cy="1643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Document" r:id="rId19" imgW="8381750" imgH="1722145" progId="Word.Document.8">
                  <p:embed/>
                </p:oleObj>
              </mc:Choice>
              <mc:Fallback>
                <p:oleObj name="Document" r:id="rId19" imgW="8381750" imgH="1722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486" y="5214614"/>
                        <a:ext cx="7955202" cy="16433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0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85460"/>
              </p:ext>
            </p:extLst>
          </p:nvPr>
        </p:nvGraphicFramePr>
        <p:xfrm>
          <a:off x="594631" y="528863"/>
          <a:ext cx="11134471" cy="86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Document" r:id="rId4" imgW="10928310" imgH="843104" progId="Word.Document.8">
                  <p:embed/>
                </p:oleObj>
              </mc:Choice>
              <mc:Fallback>
                <p:oleObj name="Document" r:id="rId4" imgW="10928310" imgH="843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31" y="528863"/>
                        <a:ext cx="11134471" cy="8645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4195"/>
              </p:ext>
            </p:extLst>
          </p:nvPr>
        </p:nvGraphicFramePr>
        <p:xfrm>
          <a:off x="6583589" y="855661"/>
          <a:ext cx="925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Document" r:id="rId7" imgW="862854" imgH="453537" progId="Word.Document.8">
                  <p:embed/>
                </p:oleObj>
              </mc:Choice>
              <mc:Fallback>
                <p:oleObj name="Document" r:id="rId7" imgW="862854" imgH="4535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589" y="855661"/>
                        <a:ext cx="92551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18062"/>
              </p:ext>
            </p:extLst>
          </p:nvPr>
        </p:nvGraphicFramePr>
        <p:xfrm>
          <a:off x="589192" y="1720168"/>
          <a:ext cx="10980282" cy="85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Document" r:id="rId10" imgW="10302763" imgH="798900" progId="Word.Document.8">
                  <p:embed/>
                </p:oleObj>
              </mc:Choice>
              <mc:Fallback>
                <p:oleObj name="Document" r:id="rId10" imgW="10302763" imgH="798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92" y="1720168"/>
                        <a:ext cx="10980282" cy="8597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15224"/>
              </p:ext>
            </p:extLst>
          </p:nvPr>
        </p:nvGraphicFramePr>
        <p:xfrm>
          <a:off x="10667774" y="701220"/>
          <a:ext cx="901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Document" r:id="rId13" imgW="1036734" imgH="790994" progId="Word.Document.8">
                  <p:embed/>
                </p:oleObj>
              </mc:Choice>
              <mc:Fallback>
                <p:oleObj name="Document" r:id="rId13" imgW="1036734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774" y="701220"/>
                        <a:ext cx="9017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9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284399"/>
              </p:ext>
            </p:extLst>
          </p:nvPr>
        </p:nvGraphicFramePr>
        <p:xfrm>
          <a:off x="974651" y="449199"/>
          <a:ext cx="11217349" cy="174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Document" r:id="rId4" imgW="8507653" imgH="1330422" progId="Word.Document.8">
                  <p:embed/>
                </p:oleObj>
              </mc:Choice>
              <mc:Fallback>
                <p:oleObj name="Document" r:id="rId4" imgW="8507653" imgH="1330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51" y="449199"/>
                        <a:ext cx="11217349" cy="1748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48114"/>
              </p:ext>
            </p:extLst>
          </p:nvPr>
        </p:nvGraphicFramePr>
        <p:xfrm>
          <a:off x="9007145" y="1323231"/>
          <a:ext cx="521007" cy="79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Document" r:id="rId7" imgW="393321" imgH="590819" progId="Word.Document.8">
                  <p:embed/>
                </p:oleObj>
              </mc:Choice>
              <mc:Fallback>
                <p:oleObj name="Document" r:id="rId7" imgW="393321" imgH="5908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145" y="1323231"/>
                        <a:ext cx="521007" cy="7991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30124"/>
              </p:ext>
            </p:extLst>
          </p:nvPr>
        </p:nvGraphicFramePr>
        <p:xfrm>
          <a:off x="1172356" y="2503424"/>
          <a:ext cx="8513757" cy="297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Document" r:id="rId10" imgW="7971934" imgH="2769017" progId="Word.Document.8">
                  <p:embed/>
                </p:oleObj>
              </mc:Choice>
              <mc:Fallback>
                <p:oleObj name="Document" r:id="rId10" imgW="7971934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56" y="2503424"/>
                        <a:ext cx="8513757" cy="29720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6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76134"/>
              </p:ext>
            </p:extLst>
          </p:nvPr>
        </p:nvGraphicFramePr>
        <p:xfrm>
          <a:off x="7750628" y="1615601"/>
          <a:ext cx="337684" cy="50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Document" r:id="rId4" imgW="237836" imgH="350035" progId="Word.Document.8">
                  <p:embed/>
                </p:oleObj>
              </mc:Choice>
              <mc:Fallback>
                <p:oleObj name="Document" r:id="rId4" imgW="237836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628" y="1615601"/>
                        <a:ext cx="337684" cy="5077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451879"/>
              </p:ext>
            </p:extLst>
          </p:nvPr>
        </p:nvGraphicFramePr>
        <p:xfrm>
          <a:off x="789492" y="2302839"/>
          <a:ext cx="11071422" cy="217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Document" r:id="rId7" imgW="10341003" imgH="2175682" progId="Word.Document.8">
                  <p:embed/>
                </p:oleObj>
              </mc:Choice>
              <mc:Fallback>
                <p:oleObj name="Document" r:id="rId7" imgW="10341003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92" y="2302839"/>
                        <a:ext cx="11071422" cy="21724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523607"/>
              </p:ext>
            </p:extLst>
          </p:nvPr>
        </p:nvGraphicFramePr>
        <p:xfrm>
          <a:off x="1005029" y="567474"/>
          <a:ext cx="8647224" cy="173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Document" r:id="rId10" imgW="9216534" imgH="1829240" progId="Word.Document.8">
                  <p:embed/>
                </p:oleObj>
              </mc:Choice>
              <mc:Fallback>
                <p:oleObj name="Document" r:id="rId10" imgW="9216534" imgH="1829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029" y="567474"/>
                        <a:ext cx="8647224" cy="17353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21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47798" y="396855"/>
            <a:ext cx="7920037" cy="6159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利用正弦、余弦定理解三角形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34699"/>
              </p:ext>
            </p:extLst>
          </p:nvPr>
        </p:nvGraphicFramePr>
        <p:xfrm>
          <a:off x="707247" y="1146177"/>
          <a:ext cx="1119179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Document" r:id="rId4" imgW="12442032" imgH="992246" progId="Word.Document.8">
                  <p:embed/>
                </p:oleObj>
              </mc:Choice>
              <mc:Fallback>
                <p:oleObj name="Document" r:id="rId4" imgW="12442032" imgH="9922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47" y="1146177"/>
                        <a:ext cx="11191797" cy="1082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73232"/>
              </p:ext>
            </p:extLst>
          </p:nvPr>
        </p:nvGraphicFramePr>
        <p:xfrm>
          <a:off x="10848975" y="1687514"/>
          <a:ext cx="809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Document" r:id="rId7" imgW="895204" imgH="423708" progId="Word.Document.8">
                  <p:embed/>
                </p:oleObj>
              </mc:Choice>
              <mc:Fallback>
                <p:oleObj name="Document" r:id="rId7" imgW="895204" imgH="4237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8975" y="1687514"/>
                        <a:ext cx="8096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78439"/>
              </p:ext>
            </p:extLst>
          </p:nvPr>
        </p:nvGraphicFramePr>
        <p:xfrm>
          <a:off x="9444719" y="983325"/>
          <a:ext cx="809624" cy="62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Document" r:id="rId10" imgW="895204" imgH="422989" progId="Word.Document.8">
                  <p:embed/>
                </p:oleObj>
              </mc:Choice>
              <mc:Fallback>
                <p:oleObj name="Document" r:id="rId10" imgW="895204" imgH="4229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4719" y="983325"/>
                        <a:ext cx="809624" cy="6272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157899"/>
              </p:ext>
            </p:extLst>
          </p:nvPr>
        </p:nvGraphicFramePr>
        <p:xfrm>
          <a:off x="723998" y="2091929"/>
          <a:ext cx="10934602" cy="179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Document" r:id="rId13" imgW="11084155" imgH="1658176" progId="Word.Document.8">
                  <p:embed/>
                </p:oleObj>
              </mc:Choice>
              <mc:Fallback>
                <p:oleObj name="Document" r:id="rId13" imgW="11084155" imgH="1658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98" y="2091929"/>
                        <a:ext cx="10934602" cy="17908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43971"/>
              </p:ext>
            </p:extLst>
          </p:nvPr>
        </p:nvGraphicFramePr>
        <p:xfrm>
          <a:off x="723998" y="3518353"/>
          <a:ext cx="10163175" cy="310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Document" r:id="rId16" imgW="11037257" imgH="3362352" progId="Word.Document.8">
                  <p:embed/>
                </p:oleObj>
              </mc:Choice>
              <mc:Fallback>
                <p:oleObj name="Document" r:id="rId16" imgW="11037257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98" y="3518353"/>
                        <a:ext cx="10163175" cy="3106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14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71066"/>
              </p:ext>
            </p:extLst>
          </p:nvPr>
        </p:nvGraphicFramePr>
        <p:xfrm>
          <a:off x="962025" y="263526"/>
          <a:ext cx="9668520" cy="251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Document" r:id="rId4" imgW="9793739" imgH="2577827" progId="Word.Document.8">
                  <p:embed/>
                </p:oleObj>
              </mc:Choice>
              <mc:Fallback>
                <p:oleObj name="Document" r:id="rId4" imgW="9793739" imgH="2577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63526"/>
                        <a:ext cx="9668520" cy="25145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567930"/>
              </p:ext>
            </p:extLst>
          </p:nvPr>
        </p:nvGraphicFramePr>
        <p:xfrm>
          <a:off x="962025" y="2455817"/>
          <a:ext cx="9051658" cy="254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Document" r:id="rId7" imgW="9396189" imgH="2630656" progId="Word.Document.8">
                  <p:embed/>
                </p:oleObj>
              </mc:Choice>
              <mc:Fallback>
                <p:oleObj name="Document" r:id="rId7" imgW="9396189" imgH="2630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455817"/>
                        <a:ext cx="9051658" cy="2547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23293"/>
              </p:ext>
            </p:extLst>
          </p:nvPr>
        </p:nvGraphicFramePr>
        <p:xfrm>
          <a:off x="820510" y="5002983"/>
          <a:ext cx="10991683" cy="180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Document" r:id="rId10" imgW="10306010" imgH="1680098" progId="Word.Document.8">
                  <p:embed/>
                </p:oleObj>
              </mc:Choice>
              <mc:Fallback>
                <p:oleObj name="Document" r:id="rId10" imgW="10306010" imgH="16800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10" y="5002983"/>
                        <a:ext cx="10991683" cy="18026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0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7747" y="316139"/>
            <a:ext cx="7920038" cy="63091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与三角形面积有关的问题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52532"/>
              </p:ext>
            </p:extLst>
          </p:nvPr>
        </p:nvGraphicFramePr>
        <p:xfrm>
          <a:off x="740455" y="859971"/>
          <a:ext cx="10890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Document" r:id="rId4" imgW="10136095" imgH="1836069" progId="Word.Document.8">
                  <p:embed/>
                </p:oleObj>
              </mc:Choice>
              <mc:Fallback>
                <p:oleObj name="Document" r:id="rId4" imgW="10136095" imgH="1836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55" y="859971"/>
                        <a:ext cx="10890250" cy="197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55333"/>
              </p:ext>
            </p:extLst>
          </p:nvPr>
        </p:nvGraphicFramePr>
        <p:xfrm>
          <a:off x="837747" y="2732088"/>
          <a:ext cx="10258425" cy="195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Document" r:id="rId7" imgW="9784360" imgH="2013242" progId="Word.Document.8">
                  <p:embed/>
                </p:oleObj>
              </mc:Choice>
              <mc:Fallback>
                <p:oleObj name="Document" r:id="rId7" imgW="9784360" imgH="2013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47" y="2732088"/>
                        <a:ext cx="10258425" cy="19596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46103"/>
              </p:ext>
            </p:extLst>
          </p:nvPr>
        </p:nvGraphicFramePr>
        <p:xfrm>
          <a:off x="837747" y="4615090"/>
          <a:ext cx="11180082" cy="225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Document" r:id="rId10" imgW="11863022" imgH="2418622" progId="Word.Document.8">
                  <p:embed/>
                </p:oleObj>
              </mc:Choice>
              <mc:Fallback>
                <p:oleObj name="Document" r:id="rId10" imgW="11863022" imgH="24186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47" y="4615090"/>
                        <a:ext cx="11180082" cy="2254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33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370361"/>
              </p:ext>
            </p:extLst>
          </p:nvPr>
        </p:nvGraphicFramePr>
        <p:xfrm>
          <a:off x="1014761" y="1115162"/>
          <a:ext cx="10612804" cy="158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r:id="rId4" imgW="9047340" imgH="1344438" progId="Word.Document.8">
                  <p:embed/>
                </p:oleObj>
              </mc:Choice>
              <mc:Fallback>
                <p:oleObj name="Document" r:id="rId4" imgW="9047340" imgH="13444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761" y="1115162"/>
                        <a:ext cx="10612804" cy="15894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60955"/>
              </p:ext>
            </p:extLst>
          </p:nvPr>
        </p:nvGraphicFramePr>
        <p:xfrm>
          <a:off x="5519057" y="1909872"/>
          <a:ext cx="26495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Document" r:id="rId7" imgW="2870297" imgH="646164" progId="Word.Document.8">
                  <p:embed/>
                </p:oleObj>
              </mc:Choice>
              <mc:Fallback>
                <p:oleObj name="Document" r:id="rId7" imgW="2870297" imgH="6461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057" y="1909872"/>
                        <a:ext cx="2649538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33774"/>
              </p:ext>
            </p:extLst>
          </p:nvPr>
        </p:nvGraphicFramePr>
        <p:xfrm>
          <a:off x="866775" y="2708275"/>
          <a:ext cx="9226550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10" imgW="9164585" imgH="3560011" progId="Word.Document.8">
                  <p:embed/>
                </p:oleObj>
              </mc:Choice>
              <mc:Fallback>
                <p:oleObj name="Document" r:id="rId10" imgW="9164585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708275"/>
                        <a:ext cx="9226550" cy="3587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52" y="2301649"/>
            <a:ext cx="1589087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190554"/>
              </p:ext>
            </p:extLst>
          </p:nvPr>
        </p:nvGraphicFramePr>
        <p:xfrm>
          <a:off x="1012598" y="1199469"/>
          <a:ext cx="9909277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4" imgW="8006927" imgH="2429763" progId="Word.Document.8">
                  <p:embed/>
                </p:oleObj>
              </mc:Choice>
              <mc:Fallback>
                <p:oleObj name="Document" r:id="rId4" imgW="8006927" imgH="24297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598" y="1199469"/>
                        <a:ext cx="9909277" cy="3024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7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48612"/>
              </p:ext>
            </p:extLst>
          </p:nvPr>
        </p:nvGraphicFramePr>
        <p:xfrm>
          <a:off x="1142999" y="317727"/>
          <a:ext cx="8893629" cy="199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Document" r:id="rId4" imgW="7951010" imgH="1888897" progId="Word.Document.8">
                  <p:embed/>
                </p:oleObj>
              </mc:Choice>
              <mc:Fallback>
                <p:oleObj name="Document" r:id="rId4" imgW="7951010" imgH="18888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317727"/>
                        <a:ext cx="8893629" cy="19900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333983"/>
              </p:ext>
            </p:extLst>
          </p:nvPr>
        </p:nvGraphicFramePr>
        <p:xfrm>
          <a:off x="1247775" y="2096180"/>
          <a:ext cx="7841796" cy="205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Document" r:id="rId7" imgW="8386079" imgH="2183948" progId="Word.Document.8">
                  <p:embed/>
                </p:oleObj>
              </mc:Choice>
              <mc:Fallback>
                <p:oleObj name="Document" r:id="rId7" imgW="8386079" imgH="21839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096180"/>
                        <a:ext cx="7841796" cy="20503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31257"/>
              </p:ext>
            </p:extLst>
          </p:nvPr>
        </p:nvGraphicFramePr>
        <p:xfrm>
          <a:off x="1247775" y="4088492"/>
          <a:ext cx="7429490" cy="276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Document" r:id="rId10" imgW="7064999" imgH="2620953" progId="Word.Document.8">
                  <p:embed/>
                </p:oleObj>
              </mc:Choice>
              <mc:Fallback>
                <p:oleObj name="Document" r:id="rId10" imgW="7064999" imgH="2620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4088492"/>
                        <a:ext cx="7429490" cy="27695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59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66800" y="136852"/>
            <a:ext cx="10479900" cy="581605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b="1" dirty="0" smtClean="0"/>
              <a:t>利用正弦、余弦定理求解三角形中最值和范围问题</a:t>
            </a:r>
            <a:r>
              <a:rPr lang="zh-CN" altLang="zh-CN" b="1" dirty="0">
                <a:latin typeface="宋体" charset="-122"/>
              </a:rPr>
              <a:t>　</a:t>
            </a:r>
            <a:endParaRPr lang="en-US" altLang="zh-CN" b="1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085752"/>
              </p:ext>
            </p:extLst>
          </p:nvPr>
        </p:nvGraphicFramePr>
        <p:xfrm>
          <a:off x="923605" y="728506"/>
          <a:ext cx="8458160" cy="180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Document" r:id="rId4" imgW="7794443" imgH="1852600" progId="Word.Document.8">
                  <p:embed/>
                </p:oleObj>
              </mc:Choice>
              <mc:Fallback>
                <p:oleObj name="Document" r:id="rId4" imgW="7794443" imgH="185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05" y="728506"/>
                        <a:ext cx="8458160" cy="18078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96379"/>
              </p:ext>
            </p:extLst>
          </p:nvPr>
        </p:nvGraphicFramePr>
        <p:xfrm>
          <a:off x="1066800" y="2258753"/>
          <a:ext cx="9671047" cy="197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Document" r:id="rId7" imgW="8750801" imgH="2373340" progId="Word.Document.8">
                  <p:embed/>
                </p:oleObj>
              </mc:Choice>
              <mc:Fallback>
                <p:oleObj name="Document" r:id="rId7" imgW="8750801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58753"/>
                        <a:ext cx="9671047" cy="1974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42193"/>
              </p:ext>
            </p:extLst>
          </p:nvPr>
        </p:nvGraphicFramePr>
        <p:xfrm>
          <a:off x="1068388" y="4079875"/>
          <a:ext cx="10478312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Document" r:id="rId9" imgW="13426528" imgH="3217163" progId="Word.Document.8">
                  <p:embed/>
                </p:oleObj>
              </mc:Choice>
              <mc:Fallback>
                <p:oleObj name="Document" r:id="rId9" imgW="13426528" imgH="3217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079875"/>
                        <a:ext cx="10478312" cy="2757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8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62260"/>
              </p:ext>
            </p:extLst>
          </p:nvPr>
        </p:nvGraphicFramePr>
        <p:xfrm>
          <a:off x="879475" y="1432831"/>
          <a:ext cx="10678052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Document" r:id="rId4" imgW="8955709" imgH="2135791" progId="Word.Document.8">
                  <p:embed/>
                </p:oleObj>
              </mc:Choice>
              <mc:Fallback>
                <p:oleObj name="Document" r:id="rId4" imgW="8955709" imgH="2135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432831"/>
                        <a:ext cx="10678052" cy="2562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91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44042"/>
              </p:ext>
            </p:extLst>
          </p:nvPr>
        </p:nvGraphicFramePr>
        <p:xfrm>
          <a:off x="718231" y="545873"/>
          <a:ext cx="10609262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Document" r:id="rId4" imgW="9537965" imgH="1065200" progId="Word.Document.8">
                  <p:embed/>
                </p:oleObj>
              </mc:Choice>
              <mc:Fallback>
                <p:oleObj name="Document" r:id="rId4" imgW="9537965" imgH="1065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31" y="545873"/>
                        <a:ext cx="10609262" cy="119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24998"/>
              </p:ext>
            </p:extLst>
          </p:nvPr>
        </p:nvGraphicFramePr>
        <p:xfrm>
          <a:off x="6585630" y="814954"/>
          <a:ext cx="26844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Document" r:id="rId7" imgW="2873538" imgH="700071" progId="Word.Document.8">
                  <p:embed/>
                </p:oleObj>
              </mc:Choice>
              <mc:Fallback>
                <p:oleObj name="Document" r:id="rId7" imgW="2873538" imgH="7000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630" y="814954"/>
                        <a:ext cx="2684462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56181"/>
              </p:ext>
            </p:extLst>
          </p:nvPr>
        </p:nvGraphicFramePr>
        <p:xfrm>
          <a:off x="920750" y="1741260"/>
          <a:ext cx="10555885" cy="415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Document" r:id="rId10" imgW="9070068" imgH="3560011" progId="Word.Document.8">
                  <p:embed/>
                </p:oleObj>
              </mc:Choice>
              <mc:Fallback>
                <p:oleObj name="Document" r:id="rId10" imgW="9070068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741260"/>
                        <a:ext cx="10555885" cy="41515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24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06966"/>
              </p:ext>
            </p:extLst>
          </p:nvPr>
        </p:nvGraphicFramePr>
        <p:xfrm>
          <a:off x="750888" y="698273"/>
          <a:ext cx="105378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Document" r:id="rId4" imgW="9537965" imgH="1055137" progId="Word.Document.8">
                  <p:embed/>
                </p:oleObj>
              </mc:Choice>
              <mc:Fallback>
                <p:oleObj name="Document" r:id="rId4" imgW="9537965" imgH="1055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698273"/>
                        <a:ext cx="10537825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33112"/>
              </p:ext>
            </p:extLst>
          </p:nvPr>
        </p:nvGraphicFramePr>
        <p:xfrm>
          <a:off x="10117364" y="1043555"/>
          <a:ext cx="8096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Document" r:id="rId7" imgW="877941" imgH="1001231" progId="Word.Document.8">
                  <p:embed/>
                </p:oleObj>
              </mc:Choice>
              <mc:Fallback>
                <p:oleObj name="Document" r:id="rId7" imgW="877941" imgH="10012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7364" y="1043555"/>
                        <a:ext cx="8096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45546"/>
              </p:ext>
            </p:extLst>
          </p:nvPr>
        </p:nvGraphicFramePr>
        <p:xfrm>
          <a:off x="918936" y="2204018"/>
          <a:ext cx="9843409" cy="347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Document" r:id="rId10" imgW="9675412" imgH="3383196" progId="Word.Document.8">
                  <p:embed/>
                </p:oleObj>
              </mc:Choice>
              <mc:Fallback>
                <p:oleObj name="Document" r:id="rId10" imgW="9675412" imgH="3383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936" y="2204018"/>
                        <a:ext cx="9843409" cy="34722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2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55347" y="327026"/>
            <a:ext cx="7920038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解题模版　</a:t>
            </a:r>
            <a:r>
              <a:rPr lang="en-US" sz="2400" b="1" dirty="0"/>
              <a:t>4.</a:t>
            </a:r>
            <a:r>
              <a:rPr lang="zh-CN" altLang="en-US" sz="2400" b="1" dirty="0"/>
              <a:t>解三角形解答题的一般步骤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61864"/>
              </p:ext>
            </p:extLst>
          </p:nvPr>
        </p:nvGraphicFramePr>
        <p:xfrm>
          <a:off x="1062263" y="892630"/>
          <a:ext cx="10681534" cy="156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Document" r:id="rId4" imgW="9400518" imgH="1512627" progId="Word.Document.8">
                  <p:embed/>
                </p:oleObj>
              </mc:Choice>
              <mc:Fallback>
                <p:oleObj name="Document" r:id="rId4" imgW="9400518" imgH="1512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263" y="892630"/>
                        <a:ext cx="10681534" cy="15634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66061"/>
              </p:ext>
            </p:extLst>
          </p:nvPr>
        </p:nvGraphicFramePr>
        <p:xfrm>
          <a:off x="1423303" y="2344965"/>
          <a:ext cx="8452082" cy="243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Document" r:id="rId7" imgW="9110833" imgH="2592921" progId="Word.Document.8">
                  <p:embed/>
                </p:oleObj>
              </mc:Choice>
              <mc:Fallback>
                <p:oleObj name="Document" r:id="rId7" imgW="9110833" imgH="25929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303" y="2344965"/>
                        <a:ext cx="8452082" cy="24315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29896"/>
              </p:ext>
            </p:extLst>
          </p:nvPr>
        </p:nvGraphicFramePr>
        <p:xfrm>
          <a:off x="1151580" y="4748213"/>
          <a:ext cx="10502900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Document" r:id="rId10" imgW="10667485" imgH="2373340" progId="Word.Document.8">
                  <p:embed/>
                </p:oleObj>
              </mc:Choice>
              <mc:Fallback>
                <p:oleObj name="Document" r:id="rId10" imgW="10667485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580" y="4748213"/>
                        <a:ext cx="10502900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4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868"/>
              </p:ext>
            </p:extLst>
          </p:nvPr>
        </p:nvGraphicFramePr>
        <p:xfrm>
          <a:off x="6096227" y="1197429"/>
          <a:ext cx="6593922" cy="418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Document" r:id="rId4" imgW="6842414" imgH="2586452" progId="Word.Document.8">
                  <p:embed/>
                </p:oleObj>
              </mc:Choice>
              <mc:Fallback>
                <p:oleObj name="Document" r:id="rId4" imgW="6842414" imgH="25864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227" y="1197429"/>
                        <a:ext cx="6593922" cy="41844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636624"/>
              </p:ext>
            </p:extLst>
          </p:nvPr>
        </p:nvGraphicFramePr>
        <p:xfrm>
          <a:off x="608194" y="623660"/>
          <a:ext cx="10255250" cy="590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Document" r:id="rId6" imgW="9049144" imgH="5190155" progId="Word.Document.8">
                  <p:embed/>
                </p:oleObj>
              </mc:Choice>
              <mc:Fallback>
                <p:oleObj name="Document" r:id="rId6" imgW="9049144" imgH="5190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94" y="623660"/>
                        <a:ext cx="10255250" cy="5908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818201"/>
              </p:ext>
            </p:extLst>
          </p:nvPr>
        </p:nvGraphicFramePr>
        <p:xfrm>
          <a:off x="619125" y="28575"/>
          <a:ext cx="112395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Document" r:id="rId3" imgW="10934082" imgH="1712801" progId="Word.Document.8">
                  <p:embed/>
                </p:oleObj>
              </mc:Choice>
              <mc:Fallback>
                <p:oleObj name="Document" r:id="rId3" imgW="10934082" imgH="17128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8575"/>
                        <a:ext cx="11239500" cy="1673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26608"/>
              </p:ext>
            </p:extLst>
          </p:nvPr>
        </p:nvGraphicFramePr>
        <p:xfrm>
          <a:off x="959614" y="1518920"/>
          <a:ext cx="11232386" cy="296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Document" r:id="rId6" imgW="10581986" imgH="2805314" progId="Word.Document.8">
                  <p:embed/>
                </p:oleObj>
              </mc:Choice>
              <mc:Fallback>
                <p:oleObj name="Document" r:id="rId6" imgW="10581986" imgH="28053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614" y="1518920"/>
                        <a:ext cx="11232386" cy="29686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320584"/>
              </p:ext>
            </p:extLst>
          </p:nvPr>
        </p:nvGraphicFramePr>
        <p:xfrm>
          <a:off x="874378" y="4383043"/>
          <a:ext cx="10728993" cy="247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Document" r:id="rId9" imgW="10581986" imgH="2446654" progId="Word.Document.8">
                  <p:embed/>
                </p:oleObj>
              </mc:Choice>
              <mc:Fallback>
                <p:oleObj name="Document" r:id="rId9" imgW="10581986" imgH="24466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78" y="4383043"/>
                        <a:ext cx="10728993" cy="24749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73673"/>
              </p:ext>
            </p:extLst>
          </p:nvPr>
        </p:nvGraphicFramePr>
        <p:xfrm>
          <a:off x="697402" y="319314"/>
          <a:ext cx="1086008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Document" r:id="rId3" imgW="11600754" imgH="1667879" progId="Word.Document.8">
                  <p:embed/>
                </p:oleObj>
              </mc:Choice>
              <mc:Fallback>
                <p:oleObj name="Document" r:id="rId3" imgW="11600754" imgH="16678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02" y="319314"/>
                        <a:ext cx="10860087" cy="1519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044778"/>
              </p:ext>
            </p:extLst>
          </p:nvPr>
        </p:nvGraphicFramePr>
        <p:xfrm>
          <a:off x="995498" y="1838552"/>
          <a:ext cx="10263897" cy="308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Document" r:id="rId6" imgW="9102535" imgH="2769017" progId="Word.Document.8">
                  <p:embed/>
                </p:oleObj>
              </mc:Choice>
              <mc:Fallback>
                <p:oleObj name="Document" r:id="rId6" imgW="9102535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498" y="1838552"/>
                        <a:ext cx="10263897" cy="30819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67036"/>
              </p:ext>
            </p:extLst>
          </p:nvPr>
        </p:nvGraphicFramePr>
        <p:xfrm>
          <a:off x="890995" y="4871466"/>
          <a:ext cx="8814708" cy="17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Document" r:id="rId9" imgW="8733484" imgH="1734364" progId="Word.Document.8">
                  <p:embed/>
                </p:oleObj>
              </mc:Choice>
              <mc:Fallback>
                <p:oleObj name="Document" r:id="rId9" imgW="8733484" imgH="17343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95" y="4871466"/>
                        <a:ext cx="8814708" cy="1748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8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80289"/>
              </p:ext>
            </p:extLst>
          </p:nvPr>
        </p:nvGraphicFramePr>
        <p:xfrm>
          <a:off x="1192893" y="263524"/>
          <a:ext cx="10417122" cy="21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4" imgW="9047340" imgH="1841459" progId="Word.Document.8">
                  <p:embed/>
                </p:oleObj>
              </mc:Choice>
              <mc:Fallback>
                <p:oleObj name="Document" r:id="rId4" imgW="9047340" imgH="1841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893" y="263524"/>
                        <a:ext cx="10417122" cy="21313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931789"/>
              </p:ext>
            </p:extLst>
          </p:nvPr>
        </p:nvGraphicFramePr>
        <p:xfrm>
          <a:off x="1476375" y="2051050"/>
          <a:ext cx="8547100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7" imgW="8250075" imgH="2175682" progId="Word.Document.8">
                  <p:embed/>
                </p:oleObj>
              </mc:Choice>
              <mc:Fallback>
                <p:oleObj name="Document" r:id="rId7" imgW="8250075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51050"/>
                        <a:ext cx="8547100" cy="215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87120"/>
              </p:ext>
            </p:extLst>
          </p:nvPr>
        </p:nvGraphicFramePr>
        <p:xfrm>
          <a:off x="1476375" y="4056289"/>
          <a:ext cx="85471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10" imgW="8250075" imgH="2625984" progId="Word.Document.8">
                  <p:embed/>
                </p:oleObj>
              </mc:Choice>
              <mc:Fallback>
                <p:oleObj name="Document" r:id="rId10" imgW="8250075" imgH="2625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56289"/>
                        <a:ext cx="8547100" cy="2720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3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04477"/>
              </p:ext>
            </p:extLst>
          </p:nvPr>
        </p:nvGraphicFramePr>
        <p:xfrm>
          <a:off x="1068388" y="207960"/>
          <a:ext cx="101441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Document" r:id="rId4" imgW="8399066" imgH="1928429" progId="Word.Document.8">
                  <p:embed/>
                </p:oleObj>
              </mc:Choice>
              <mc:Fallback>
                <p:oleObj name="Document" r:id="rId4" imgW="8399066" imgH="1928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07960"/>
                        <a:ext cx="10144125" cy="2335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90009"/>
              </p:ext>
            </p:extLst>
          </p:nvPr>
        </p:nvGraphicFramePr>
        <p:xfrm>
          <a:off x="944109" y="2441772"/>
          <a:ext cx="11014755" cy="166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Document" r:id="rId7" imgW="10752622" imgH="1425657" progId="Word.Document.8">
                  <p:embed/>
                </p:oleObj>
              </mc:Choice>
              <mc:Fallback>
                <p:oleObj name="Document" r:id="rId7" imgW="10752622" imgH="14256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109" y="2441772"/>
                        <a:ext cx="11014755" cy="16601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51411"/>
              </p:ext>
            </p:extLst>
          </p:nvPr>
        </p:nvGraphicFramePr>
        <p:xfrm>
          <a:off x="819831" y="3805368"/>
          <a:ext cx="11263312" cy="315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Document" r:id="rId10" imgW="11613020" imgH="3266039" progId="Word.Document.8">
                  <p:embed/>
                </p:oleObj>
              </mc:Choice>
              <mc:Fallback>
                <p:oleObj name="Document" r:id="rId10" imgW="11613020" imgH="3266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31" y="3805368"/>
                        <a:ext cx="11263312" cy="31574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5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4542"/>
              </p:ext>
            </p:extLst>
          </p:nvPr>
        </p:nvGraphicFramePr>
        <p:xfrm>
          <a:off x="757691" y="515938"/>
          <a:ext cx="10935417" cy="171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4" imgW="8699213" imgH="1357735" progId="Word.Document.8">
                  <p:embed/>
                </p:oleObj>
              </mc:Choice>
              <mc:Fallback>
                <p:oleObj name="Document" r:id="rId4" imgW="8699213" imgH="1357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91" y="515938"/>
                        <a:ext cx="10935417" cy="17156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95918"/>
              </p:ext>
            </p:extLst>
          </p:nvPr>
        </p:nvGraphicFramePr>
        <p:xfrm>
          <a:off x="5284107" y="1550081"/>
          <a:ext cx="5508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Document" r:id="rId7" imgW="608480" imgH="436286" progId="Word.Document.8">
                  <p:embed/>
                </p:oleObj>
              </mc:Choice>
              <mc:Fallback>
                <p:oleObj name="Document" r:id="rId7" imgW="608480" imgH="436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107" y="1550081"/>
                        <a:ext cx="5508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124802"/>
              </p:ext>
            </p:extLst>
          </p:nvPr>
        </p:nvGraphicFramePr>
        <p:xfrm>
          <a:off x="1032913" y="2231571"/>
          <a:ext cx="10384971" cy="387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Document" r:id="rId10" imgW="8491058" imgH="3164334" progId="Word.Document.8">
                  <p:embed/>
                </p:oleObj>
              </mc:Choice>
              <mc:Fallback>
                <p:oleObj name="Document" r:id="rId10" imgW="8491058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913" y="2231571"/>
                        <a:ext cx="10384971" cy="3879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8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44356"/>
              </p:ext>
            </p:extLst>
          </p:nvPr>
        </p:nvGraphicFramePr>
        <p:xfrm>
          <a:off x="884010" y="103993"/>
          <a:ext cx="9890497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4" imgW="8609385" imgH="1977664" progId="Word.Document.8">
                  <p:embed/>
                </p:oleObj>
              </mc:Choice>
              <mc:Fallback>
                <p:oleObj name="Document" r:id="rId4" imgW="8609385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010" y="103993"/>
                        <a:ext cx="9890497" cy="2233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91519"/>
              </p:ext>
            </p:extLst>
          </p:nvPr>
        </p:nvGraphicFramePr>
        <p:xfrm>
          <a:off x="3995057" y="1144599"/>
          <a:ext cx="374424" cy="5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7" imgW="311072" imgH="443474" progId="Word.Document.8">
                  <p:embed/>
                </p:oleObj>
              </mc:Choice>
              <mc:Fallback>
                <p:oleObj name="Document" r:id="rId7" imgW="311072" imgH="443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057" y="1144599"/>
                        <a:ext cx="374424" cy="5457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363243"/>
              </p:ext>
            </p:extLst>
          </p:nvPr>
        </p:nvGraphicFramePr>
        <p:xfrm>
          <a:off x="884010" y="2337605"/>
          <a:ext cx="9664842" cy="415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Document" r:id="rId10" imgW="8733484" imgH="3721372" progId="Word.Document.8">
                  <p:embed/>
                </p:oleObj>
              </mc:Choice>
              <mc:Fallback>
                <p:oleObj name="Document" r:id="rId10" imgW="8733484" imgH="37213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010" y="2337605"/>
                        <a:ext cx="9664842" cy="41502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15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52178"/>
              </p:ext>
            </p:extLst>
          </p:nvPr>
        </p:nvGraphicFramePr>
        <p:xfrm>
          <a:off x="1084261" y="202180"/>
          <a:ext cx="9346385" cy="187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4" imgW="8669992" imgH="1780005" progId="Word.Document.8">
                  <p:embed/>
                </p:oleObj>
              </mc:Choice>
              <mc:Fallback>
                <p:oleObj name="Document" r:id="rId4" imgW="8669992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1" y="202180"/>
                        <a:ext cx="9346385" cy="18721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278" y="840809"/>
            <a:ext cx="236855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77922"/>
              </p:ext>
            </p:extLst>
          </p:nvPr>
        </p:nvGraphicFramePr>
        <p:xfrm>
          <a:off x="1291022" y="2102984"/>
          <a:ext cx="8932862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8" imgW="8420711" imgH="2056368" progId="Word.Document.8">
                  <p:embed/>
                </p:oleObj>
              </mc:Choice>
              <mc:Fallback>
                <p:oleObj name="Document" r:id="rId8" imgW="8420711" imgH="2056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022" y="2102984"/>
                        <a:ext cx="8932862" cy="217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293581"/>
              </p:ext>
            </p:extLst>
          </p:nvPr>
        </p:nvGraphicFramePr>
        <p:xfrm>
          <a:off x="1291022" y="4130221"/>
          <a:ext cx="8220362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11" imgW="8491058" imgH="2893722" progId="Word.Document.8">
                  <p:embed/>
                </p:oleObj>
              </mc:Choice>
              <mc:Fallback>
                <p:oleObj name="Document" r:id="rId11" imgW="8491058" imgH="28937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022" y="4130221"/>
                        <a:ext cx="8220362" cy="2825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0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051225"/>
              </p:ext>
            </p:extLst>
          </p:nvPr>
        </p:nvGraphicFramePr>
        <p:xfrm>
          <a:off x="1003527" y="198211"/>
          <a:ext cx="10704662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4" imgW="8614797" imgH="1308859" progId="Word.Document.8">
                  <p:embed/>
                </p:oleObj>
              </mc:Choice>
              <mc:Fallback>
                <p:oleObj name="Document" r:id="rId4" imgW="8614797" imgH="1308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27" y="198211"/>
                        <a:ext cx="10704662" cy="1641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76553"/>
              </p:ext>
            </p:extLst>
          </p:nvPr>
        </p:nvGraphicFramePr>
        <p:xfrm>
          <a:off x="1238250" y="1843088"/>
          <a:ext cx="998592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cument" r:id="rId7" imgW="8794813" imgH="1984133" progId="Word.Document.8">
                  <p:embed/>
                </p:oleObj>
              </mc:Choice>
              <mc:Fallback>
                <p:oleObj name="Document" r:id="rId7" imgW="8794813" imgH="19841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843088"/>
                        <a:ext cx="9985920" cy="2271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987865"/>
              </p:ext>
            </p:extLst>
          </p:nvPr>
        </p:nvGraphicFramePr>
        <p:xfrm>
          <a:off x="1103677" y="3831771"/>
          <a:ext cx="8667159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Document" r:id="rId10" imgW="8768478" imgH="2966676" progId="Word.Document.8">
                  <p:embed/>
                </p:oleObj>
              </mc:Choice>
              <mc:Fallback>
                <p:oleObj name="Document" r:id="rId10" imgW="8768478" imgH="2966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677" y="3831771"/>
                        <a:ext cx="8667159" cy="2930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2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985738"/>
              </p:ext>
            </p:extLst>
          </p:nvPr>
        </p:nvGraphicFramePr>
        <p:xfrm>
          <a:off x="1260167" y="178707"/>
          <a:ext cx="9244876" cy="187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Document" r:id="rId4" imgW="8676485" imgH="1747661" progId="Word.Document.8">
                  <p:embed/>
                </p:oleObj>
              </mc:Choice>
              <mc:Fallback>
                <p:oleObj name="Document" r:id="rId4" imgW="8676485" imgH="17476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167" y="178707"/>
                        <a:ext cx="9244876" cy="18786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0969"/>
              </p:ext>
            </p:extLst>
          </p:nvPr>
        </p:nvGraphicFramePr>
        <p:xfrm>
          <a:off x="1266825" y="1785938"/>
          <a:ext cx="9011415" cy="277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Document" r:id="rId7" imgW="8491058" imgH="2590406" progId="Word.Document.8">
                  <p:embed/>
                </p:oleObj>
              </mc:Choice>
              <mc:Fallback>
                <p:oleObj name="Document" r:id="rId7" imgW="8491058" imgH="25904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785938"/>
                        <a:ext cx="9011415" cy="27729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157909"/>
              </p:ext>
            </p:extLst>
          </p:nvPr>
        </p:nvGraphicFramePr>
        <p:xfrm>
          <a:off x="1260167" y="4430713"/>
          <a:ext cx="10735592" cy="208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Document" r:id="rId10" imgW="8438388" imgH="1637691" progId="Word.Document.8">
                  <p:embed/>
                </p:oleObj>
              </mc:Choice>
              <mc:Fallback>
                <p:oleObj name="Document" r:id="rId10" imgW="8438388" imgH="1637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167" y="4430713"/>
                        <a:ext cx="10735592" cy="20858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2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89309"/>
              </p:ext>
            </p:extLst>
          </p:nvPr>
        </p:nvGraphicFramePr>
        <p:xfrm>
          <a:off x="930807" y="263524"/>
          <a:ext cx="10392915" cy="132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Document" r:id="rId4" imgW="8614797" imgH="1088200" progId="Word.Document.8">
                  <p:embed/>
                </p:oleObj>
              </mc:Choice>
              <mc:Fallback>
                <p:oleObj name="Document" r:id="rId4" imgW="8614797" imgH="108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807" y="263524"/>
                        <a:ext cx="10392915" cy="13257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87133"/>
              </p:ext>
            </p:extLst>
          </p:nvPr>
        </p:nvGraphicFramePr>
        <p:xfrm>
          <a:off x="4347709" y="926418"/>
          <a:ext cx="11604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Document" r:id="rId7" imgW="1261089" imgH="418317" progId="Word.Document.8">
                  <p:embed/>
                </p:oleObj>
              </mc:Choice>
              <mc:Fallback>
                <p:oleObj name="Document" r:id="rId7" imgW="1261089" imgH="41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709" y="926418"/>
                        <a:ext cx="1160462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8320"/>
              </p:ext>
            </p:extLst>
          </p:nvPr>
        </p:nvGraphicFramePr>
        <p:xfrm>
          <a:off x="1099457" y="1670050"/>
          <a:ext cx="9296400" cy="50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Document" r:id="rId10" imgW="8171791" imgH="4406349" progId="Word.Document.8">
                  <p:embed/>
                </p:oleObj>
              </mc:Choice>
              <mc:Fallback>
                <p:oleObj name="Document" r:id="rId10" imgW="8171791" imgH="4406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457" y="1670050"/>
                        <a:ext cx="9296400" cy="5053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86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</Words>
  <Application>Microsoft Office PowerPoint</Application>
  <PresentationFormat>宽屏</PresentationFormat>
  <Paragraphs>11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2016-09-28T07:48:18Z</dcterms:created>
  <dcterms:modified xsi:type="dcterms:W3CDTF">2016-09-28T09:21:01Z</dcterms:modified>
</cp:coreProperties>
</file>