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4" r:id="rId6"/>
    <p:sldId id="265" r:id="rId7"/>
    <p:sldId id="266" r:id="rId8"/>
    <p:sldId id="269" r:id="rId9"/>
    <p:sldId id="271" r:id="rId10"/>
    <p:sldId id="275" r:id="rId11"/>
    <p:sldId id="277" r:id="rId12"/>
    <p:sldId id="279" r:id="rId13"/>
    <p:sldId id="280" r:id="rId14"/>
    <p:sldId id="282" r:id="rId15"/>
    <p:sldId id="285" r:id="rId16"/>
    <p:sldId id="287" r:id="rId17"/>
    <p:sldId id="289" r:id="rId18"/>
    <p:sldId id="292" r:id="rId19"/>
    <p:sldId id="293" r:id="rId20"/>
    <p:sldId id="296" r:id="rId21"/>
    <p:sldId id="297" r:id="rId22"/>
    <p:sldId id="302" r:id="rId23"/>
    <p:sldId id="306" r:id="rId24"/>
    <p:sldId id="307" r:id="rId25"/>
    <p:sldId id="310" r:id="rId26"/>
    <p:sldId id="312" r:id="rId27"/>
    <p:sldId id="31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8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3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6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9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4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9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2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5762-A15B-4062-B4DA-AB7DBD6F31C5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5562-B389-4C98-8DF4-F26B2ADC7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5.doc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oleObject" Target="../embeddings/Microsoft_Word_97_-_2003___26.doc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Microsoft_Word_97_-_2003___27.doc"/><Relationship Id="rId7" Type="http://schemas.openxmlformats.org/officeDocument/2006/relationships/oleObject" Target="../embeddings/Microsoft_Word_97_-_2003___2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5" Type="http://schemas.openxmlformats.org/officeDocument/2006/relationships/oleObject" Target="../embeddings/Microsoft_Word_97_-_2003___28.doc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Microsoft_Word_97_-_2003___31.doc"/><Relationship Id="rId7" Type="http://schemas.openxmlformats.org/officeDocument/2006/relationships/oleObject" Target="../embeddings/Microsoft_Word_97_-_2003___3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emf"/><Relationship Id="rId5" Type="http://schemas.openxmlformats.org/officeDocument/2006/relationships/oleObject" Target="../embeddings/Microsoft_Word_97_-_2003___32.doc"/><Relationship Id="rId4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emf"/><Relationship Id="rId5" Type="http://schemas.openxmlformats.org/officeDocument/2006/relationships/oleObject" Target="../embeddings/Microsoft_Word_97_-_2003___35.doc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emf"/><Relationship Id="rId5" Type="http://schemas.openxmlformats.org/officeDocument/2006/relationships/oleObject" Target="../embeddings/Microsoft_Word_97_-_2003___37.doc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Microsoft_Word_97_-_2003___38.doc"/><Relationship Id="rId7" Type="http://schemas.openxmlformats.org/officeDocument/2006/relationships/oleObject" Target="../embeddings/Microsoft_Word_97_-_2003___4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emf"/><Relationship Id="rId5" Type="http://schemas.openxmlformats.org/officeDocument/2006/relationships/oleObject" Target="../embeddings/Microsoft_Word_97_-_2003___39.doc"/><Relationship Id="rId4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1.doc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Word_97_-_2003___42.doc"/><Relationship Id="rId5" Type="http://schemas.openxmlformats.org/officeDocument/2006/relationships/image" Target="../media/image45.png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6.doc"/><Relationship Id="rId3" Type="http://schemas.openxmlformats.org/officeDocument/2006/relationships/oleObject" Target="../embeddings/Microsoft_Word_97_-_2003___44.doc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Word_97_-_2003___45.doc"/><Relationship Id="rId5" Type="http://schemas.openxmlformats.org/officeDocument/2006/relationships/image" Target="../media/image50.png"/><Relationship Id="rId4" Type="http://schemas.openxmlformats.org/officeDocument/2006/relationships/image" Target="../media/image47.emf"/><Relationship Id="rId9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0.doc"/><Relationship Id="rId3" Type="http://schemas.openxmlformats.org/officeDocument/2006/relationships/oleObject" Target="../embeddings/Microsoft_Word_97_-_2003___48.doc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__49.doc"/><Relationship Id="rId4" Type="http://schemas.openxmlformats.org/officeDocument/2006/relationships/image" Target="../media/image52.emf"/><Relationship Id="rId9" Type="http://schemas.openxmlformats.org/officeDocument/2006/relationships/image" Target="../media/image5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Microsoft_Word_97_-_2003___56.doc"/><Relationship Id="rId3" Type="http://schemas.openxmlformats.org/officeDocument/2006/relationships/oleObject" Target="../embeddings/Microsoft_Word_97_-_2003___51.doc"/><Relationship Id="rId7" Type="http://schemas.openxmlformats.org/officeDocument/2006/relationships/oleObject" Target="../embeddings/Microsoft_Word_97_-_2003___53.doc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emf"/><Relationship Id="rId11" Type="http://schemas.openxmlformats.org/officeDocument/2006/relationships/oleObject" Target="../embeddings/Microsoft_Word_97_-_2003___55.doc"/><Relationship Id="rId5" Type="http://schemas.openxmlformats.org/officeDocument/2006/relationships/oleObject" Target="../embeddings/Microsoft_Word_97_-_2003___52.doc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Microsoft_Word_97_-_2003___54.doc"/><Relationship Id="rId14" Type="http://schemas.openxmlformats.org/officeDocument/2006/relationships/image" Target="../media/image6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Microsoft_Word_97_-_2003___57.doc"/><Relationship Id="rId7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emf"/><Relationship Id="rId5" Type="http://schemas.openxmlformats.org/officeDocument/2006/relationships/oleObject" Target="../embeddings/Microsoft_Word_97_-_2003___58.doc"/><Relationship Id="rId4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2.doc"/><Relationship Id="rId3" Type="http://schemas.openxmlformats.org/officeDocument/2006/relationships/oleObject" Target="../embeddings/Microsoft_Word_97_-_2003___60.doc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Microsoft_Word_97_-_2003___61.doc"/><Relationship Id="rId5" Type="http://schemas.openxmlformats.org/officeDocument/2006/relationships/image" Target="../media/image68.png"/><Relationship Id="rId4" Type="http://schemas.openxmlformats.org/officeDocument/2006/relationships/image" Target="../media/image65.emf"/><Relationship Id="rId9" Type="http://schemas.openxmlformats.org/officeDocument/2006/relationships/image" Target="../media/image6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5.doc"/><Relationship Id="rId3" Type="http://schemas.openxmlformats.org/officeDocument/2006/relationships/oleObject" Target="../embeddings/Microsoft_Word_97_-_2003___63.doc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Microsoft_Word_97_-_2003___64.doc"/><Relationship Id="rId5" Type="http://schemas.openxmlformats.org/officeDocument/2006/relationships/image" Target="../media/image72.png"/><Relationship Id="rId4" Type="http://schemas.openxmlformats.org/officeDocument/2006/relationships/image" Target="../media/image69.emf"/><Relationship Id="rId9" Type="http://schemas.openxmlformats.org/officeDocument/2006/relationships/image" Target="../media/image7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9.doc"/><Relationship Id="rId3" Type="http://schemas.openxmlformats.org/officeDocument/2006/relationships/oleObject" Target="../embeddings/Microsoft_Word_97_-_2003___67.doc"/><Relationship Id="rId7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Word_97_-_2003___68.doc"/><Relationship Id="rId5" Type="http://schemas.openxmlformats.org/officeDocument/2006/relationships/image" Target="../media/image77.png"/><Relationship Id="rId4" Type="http://schemas.openxmlformats.org/officeDocument/2006/relationships/image" Target="../media/image74.emf"/><Relationship Id="rId9" Type="http://schemas.openxmlformats.org/officeDocument/2006/relationships/image" Target="../media/image7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4.doc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6.doc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Microsoft_Word_97_-_2003___14.doc"/><Relationship Id="rId3" Type="http://schemas.openxmlformats.org/officeDocument/2006/relationships/oleObject" Target="../embeddings/Microsoft_Word_97_-_2003___9.doc"/><Relationship Id="rId7" Type="http://schemas.openxmlformats.org/officeDocument/2006/relationships/oleObject" Target="../embeddings/Microsoft_Word_97_-_2003___11.doc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11" Type="http://schemas.openxmlformats.org/officeDocument/2006/relationships/oleObject" Target="../embeddings/Microsoft_Word_97_-_2003___13.doc"/><Relationship Id="rId5" Type="http://schemas.openxmlformats.org/officeDocument/2006/relationships/oleObject" Target="../embeddings/Microsoft_Word_97_-_2003___10.doc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Microsoft_Word_97_-_2003___12.doc"/><Relationship Id="rId1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Microsoft_Word_97_-_2003___15.doc"/><Relationship Id="rId7" Type="http://schemas.openxmlformats.org/officeDocument/2006/relationships/oleObject" Target="../embeddings/Microsoft_Word_97_-_2003___17.doc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11" Type="http://schemas.openxmlformats.org/officeDocument/2006/relationships/oleObject" Target="../embeddings/Microsoft_Word_97_-_2003___19.doc"/><Relationship Id="rId5" Type="http://schemas.openxmlformats.org/officeDocument/2006/relationships/oleObject" Target="../embeddings/Microsoft_Word_97_-_2003___16.doc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Microsoft_Word_97_-_2003___18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4.emf"/><Relationship Id="rId3" Type="http://schemas.openxmlformats.org/officeDocument/2006/relationships/oleObject" Target="../embeddings/Microsoft_Word_97_-_2003___20.doc"/><Relationship Id="rId7" Type="http://schemas.openxmlformats.org/officeDocument/2006/relationships/oleObject" Target="../embeddings/Microsoft_Word_97_-_2003___22.doc"/><Relationship Id="rId12" Type="http://schemas.openxmlformats.org/officeDocument/2006/relationships/oleObject" Target="../embeddings/Microsoft_Word_97_-_2003___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11" Type="http://schemas.openxmlformats.org/officeDocument/2006/relationships/image" Target="../media/image23.emf"/><Relationship Id="rId5" Type="http://schemas.openxmlformats.org/officeDocument/2006/relationships/oleObject" Target="../embeddings/Microsoft_Word_97_-_2003___21.doc"/><Relationship Id="rId10" Type="http://schemas.openxmlformats.org/officeDocument/2006/relationships/oleObject" Target="../embeddings/Microsoft_Word_97_-_2003___23.doc"/><Relationship Id="rId4" Type="http://schemas.openxmlformats.org/officeDocument/2006/relationships/image" Target="../media/image20.emf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144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23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正弦定理和余弦定理的应用</a:t>
            </a:r>
          </a:p>
        </p:txBody>
      </p:sp>
    </p:spTree>
    <p:extLst>
      <p:ext uri="{BB962C8B-B14F-4D97-AF65-F5344CB8AC3E}">
        <p14:creationId xmlns:p14="http://schemas.microsoft.com/office/powerpoint/2010/main" val="5508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73941"/>
              </p:ext>
            </p:extLst>
          </p:nvPr>
        </p:nvGraphicFramePr>
        <p:xfrm>
          <a:off x="515938" y="344034"/>
          <a:ext cx="11362862" cy="1223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Document" r:id="rId3" imgW="11777884" imgH="1252437" progId="Word.Document.8">
                  <p:embed/>
                </p:oleObj>
              </mc:Choice>
              <mc:Fallback>
                <p:oleObj name="Document" r:id="rId3" imgW="11777884" imgH="1252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344034"/>
                        <a:ext cx="11362862" cy="12235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358514"/>
              </p:ext>
            </p:extLst>
          </p:nvPr>
        </p:nvGraphicFramePr>
        <p:xfrm>
          <a:off x="515938" y="1701457"/>
          <a:ext cx="9755946" cy="1781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Document" r:id="rId5" imgW="9334861" imgH="1691598" progId="Word.Document.8">
                  <p:embed/>
                </p:oleObj>
              </mc:Choice>
              <mc:Fallback>
                <p:oleObj name="Document" r:id="rId5" imgW="9334861" imgH="1691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701457"/>
                        <a:ext cx="9755946" cy="17819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321" y="1680820"/>
            <a:ext cx="20256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41793" y="412419"/>
            <a:ext cx="7920037" cy="527711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解三角形与三角形中的恒等变换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114154"/>
              </p:ext>
            </p:extLst>
          </p:nvPr>
        </p:nvGraphicFramePr>
        <p:xfrm>
          <a:off x="678997" y="1110116"/>
          <a:ext cx="8591550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Document" r:id="rId3" imgW="10006223" imgH="2259777" progId="Word.Document.8">
                  <p:embed/>
                </p:oleObj>
              </mc:Choice>
              <mc:Fallback>
                <p:oleObj name="Document" r:id="rId3" imgW="10006223" imgH="22597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97" y="1110116"/>
                        <a:ext cx="8591550" cy="194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359461"/>
              </p:ext>
            </p:extLst>
          </p:nvPr>
        </p:nvGraphicFramePr>
        <p:xfrm>
          <a:off x="767649" y="2864077"/>
          <a:ext cx="10525825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Document" r:id="rId5" imgW="10710775" imgH="2806392" progId="Word.Document.8">
                  <p:embed/>
                </p:oleObj>
              </mc:Choice>
              <mc:Fallback>
                <p:oleObj name="Document" r:id="rId5" imgW="10710775" imgH="28063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649" y="2864077"/>
                        <a:ext cx="10525825" cy="2767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154440"/>
              </p:ext>
            </p:extLst>
          </p:nvPr>
        </p:nvGraphicFramePr>
        <p:xfrm>
          <a:off x="678997" y="5440363"/>
          <a:ext cx="8299450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Document" r:id="rId7" imgW="9388974" imgH="1597441" progId="Word.Document.8">
                  <p:embed/>
                </p:oleObj>
              </mc:Choice>
              <mc:Fallback>
                <p:oleObj name="Document" r:id="rId7" imgW="9388974" imgH="15974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97" y="5440363"/>
                        <a:ext cx="8299450" cy="1417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91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733474"/>
              </p:ext>
            </p:extLst>
          </p:nvPr>
        </p:nvGraphicFramePr>
        <p:xfrm>
          <a:off x="838151" y="1585005"/>
          <a:ext cx="10189077" cy="2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3" imgW="9178294" imgH="2148728" progId="Word.Document.8">
                  <p:embed/>
                </p:oleObj>
              </mc:Choice>
              <mc:Fallback>
                <p:oleObj name="Document" r:id="rId3" imgW="9178294" imgH="21487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51" y="1585005"/>
                        <a:ext cx="10189077" cy="23991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3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202865"/>
              </p:ext>
            </p:extLst>
          </p:nvPr>
        </p:nvGraphicFramePr>
        <p:xfrm>
          <a:off x="768804" y="326345"/>
          <a:ext cx="10621963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Document" r:id="rId3" imgW="9654849" imgH="1852600" progId="Word.Document.8">
                  <p:embed/>
                </p:oleObj>
              </mc:Choice>
              <mc:Fallback>
                <p:oleObj name="Document" r:id="rId3" imgW="9654849" imgH="1852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04" y="326345"/>
                        <a:ext cx="10621963" cy="1887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743198"/>
              </p:ext>
            </p:extLst>
          </p:nvPr>
        </p:nvGraphicFramePr>
        <p:xfrm>
          <a:off x="768804" y="2076904"/>
          <a:ext cx="112887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Document" r:id="rId5" imgW="10510918" imgH="797463" progId="Word.Document.8">
                  <p:embed/>
                </p:oleObj>
              </mc:Choice>
              <mc:Fallback>
                <p:oleObj name="Document" r:id="rId5" imgW="10510918" imgH="7974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04" y="2076904"/>
                        <a:ext cx="11288713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301885"/>
              </p:ext>
            </p:extLst>
          </p:nvPr>
        </p:nvGraphicFramePr>
        <p:xfrm>
          <a:off x="638176" y="3069771"/>
          <a:ext cx="10912566" cy="360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Document" r:id="rId7" imgW="11425428" imgH="3585886" progId="Word.Document.8">
                  <p:embed/>
                </p:oleObj>
              </mc:Choice>
              <mc:Fallback>
                <p:oleObj name="Document" r:id="rId7" imgW="11425428" imgH="35858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6" y="3069771"/>
                        <a:ext cx="10912566" cy="36031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2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4386" y="354032"/>
            <a:ext cx="7920037" cy="57780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三角函数、解三角形的综合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356053"/>
              </p:ext>
            </p:extLst>
          </p:nvPr>
        </p:nvGraphicFramePr>
        <p:xfrm>
          <a:off x="801234" y="931840"/>
          <a:ext cx="10204223" cy="212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Document" r:id="rId3" imgW="9636451" imgH="2218089" progId="Word.Document.8">
                  <p:embed/>
                </p:oleObj>
              </mc:Choice>
              <mc:Fallback>
                <p:oleObj name="Document" r:id="rId3" imgW="9636451" imgH="2218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34" y="931840"/>
                        <a:ext cx="10204223" cy="21270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731793"/>
              </p:ext>
            </p:extLst>
          </p:nvPr>
        </p:nvGraphicFramePr>
        <p:xfrm>
          <a:off x="801234" y="2836862"/>
          <a:ext cx="9472613" cy="402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Document" r:id="rId5" imgW="10717629" imgH="4529616" progId="Word.Document.8">
                  <p:embed/>
                </p:oleObj>
              </mc:Choice>
              <mc:Fallback>
                <p:oleObj name="Document" r:id="rId5" imgW="10717629" imgH="4529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34" y="2836862"/>
                        <a:ext cx="9472613" cy="402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33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876928"/>
              </p:ext>
            </p:extLst>
          </p:nvPr>
        </p:nvGraphicFramePr>
        <p:xfrm>
          <a:off x="1295400" y="311604"/>
          <a:ext cx="9141959" cy="4411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Document" r:id="rId3" imgW="9192363" imgH="4405630" progId="Word.Document.8">
                  <p:embed/>
                </p:oleObj>
              </mc:Choice>
              <mc:Fallback>
                <p:oleObj name="Document" r:id="rId3" imgW="9192363" imgH="44056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1604"/>
                        <a:ext cx="9141959" cy="44112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645798"/>
              </p:ext>
            </p:extLst>
          </p:nvPr>
        </p:nvGraphicFramePr>
        <p:xfrm>
          <a:off x="1208088" y="4822370"/>
          <a:ext cx="8366473" cy="170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Document" r:id="rId5" imgW="7992857" imgH="1636972" progId="Word.Document.8">
                  <p:embed/>
                </p:oleObj>
              </mc:Choice>
              <mc:Fallback>
                <p:oleObj name="Document" r:id="rId5" imgW="7992857" imgH="1636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822370"/>
                        <a:ext cx="8366473" cy="17090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8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13714"/>
              </p:ext>
            </p:extLst>
          </p:nvPr>
        </p:nvGraphicFramePr>
        <p:xfrm>
          <a:off x="940707" y="169636"/>
          <a:ext cx="10199688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Document" r:id="rId3" imgW="9493953" imgH="2720501" progId="Word.Document.8">
                  <p:embed/>
                </p:oleObj>
              </mc:Choice>
              <mc:Fallback>
                <p:oleObj name="Document" r:id="rId3" imgW="9493953" imgH="27205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707" y="169636"/>
                        <a:ext cx="10199688" cy="251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30400"/>
              </p:ext>
            </p:extLst>
          </p:nvPr>
        </p:nvGraphicFramePr>
        <p:xfrm>
          <a:off x="762000" y="2408238"/>
          <a:ext cx="11319533" cy="137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Document" r:id="rId5" imgW="10869146" imgH="1283343" progId="Word.Document.8">
                  <p:embed/>
                </p:oleObj>
              </mc:Choice>
              <mc:Fallback>
                <p:oleObj name="Document" r:id="rId5" imgW="10869146" imgH="12833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08238"/>
                        <a:ext cx="11319533" cy="13799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346116"/>
              </p:ext>
            </p:extLst>
          </p:nvPr>
        </p:nvGraphicFramePr>
        <p:xfrm>
          <a:off x="674914" y="3797300"/>
          <a:ext cx="8697913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Document" r:id="rId7" imgW="8504045" imgH="2989676" progId="Word.Document.8">
                  <p:embed/>
                </p:oleObj>
              </mc:Choice>
              <mc:Fallback>
                <p:oleObj name="Document" r:id="rId7" imgW="8504045" imgH="29896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14" y="3797300"/>
                        <a:ext cx="8697913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2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75204" y="327025"/>
            <a:ext cx="7920038" cy="104775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解三角形的实际应用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考向</a:t>
            </a:r>
            <a:r>
              <a:rPr lang="en-US" dirty="0" smtClean="0"/>
              <a:t>1</a:t>
            </a:r>
            <a:r>
              <a:rPr lang="zh-CN" altLang="en-US" dirty="0" smtClean="0"/>
              <a:t>　　测量距离问题</a:t>
            </a:r>
            <a:r>
              <a:rPr lang="zh-CN" altLang="zh-CN" dirty="0" smtClean="0">
                <a:latin typeface="宋体" charset="-122"/>
              </a:rPr>
              <a:t>　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201391"/>
              </p:ext>
            </p:extLst>
          </p:nvPr>
        </p:nvGraphicFramePr>
        <p:xfrm>
          <a:off x="506866" y="1374775"/>
          <a:ext cx="11310937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Document" r:id="rId3" imgW="11045915" imgH="1478486" progId="Word.Document.8">
                  <p:embed/>
                </p:oleObj>
              </mc:Choice>
              <mc:Fallback>
                <p:oleObj name="Document" r:id="rId3" imgW="11045915" imgH="14784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66" y="1374775"/>
                        <a:ext cx="11310937" cy="151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738" y="2509838"/>
            <a:ext cx="1187457" cy="150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880477"/>
              </p:ext>
            </p:extLst>
          </p:nvPr>
        </p:nvGraphicFramePr>
        <p:xfrm>
          <a:off x="506866" y="3015342"/>
          <a:ext cx="11630706" cy="364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Document" r:id="rId6" imgW="12700331" imgH="4746681" progId="Word.Document.8">
                  <p:embed/>
                </p:oleObj>
              </mc:Choice>
              <mc:Fallback>
                <p:oleObj name="Document" r:id="rId6" imgW="12700331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66" y="3015342"/>
                        <a:ext cx="11630706" cy="36467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5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790340"/>
              </p:ext>
            </p:extLst>
          </p:nvPr>
        </p:nvGraphicFramePr>
        <p:xfrm>
          <a:off x="1038707" y="1232354"/>
          <a:ext cx="10287284" cy="230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cument" r:id="rId3" imgW="9297342" imgH="2062118" progId="Word.Document.8">
                  <p:embed/>
                </p:oleObj>
              </mc:Choice>
              <mc:Fallback>
                <p:oleObj name="Document" r:id="rId3" imgW="9297342" imgH="20621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707" y="1232354"/>
                        <a:ext cx="10287284" cy="23055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5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24832" y="329956"/>
            <a:ext cx="7920038" cy="4973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2</a:t>
            </a:r>
            <a:r>
              <a:rPr lang="zh-CN" altLang="en-US" dirty="0" smtClean="0"/>
              <a:t>　　测量高度问题</a:t>
            </a:r>
            <a:endParaRPr lang="zh-CN" altLang="en-US" dirty="0"/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315107"/>
              </p:ext>
            </p:extLst>
          </p:nvPr>
        </p:nvGraphicFramePr>
        <p:xfrm>
          <a:off x="387577" y="827315"/>
          <a:ext cx="1155858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Document" r:id="rId3" imgW="10886823" imgH="1445423" progId="Word.Document.8">
                  <p:embed/>
                </p:oleObj>
              </mc:Choice>
              <mc:Fallback>
                <p:oleObj name="Document" r:id="rId3" imgW="10886823" imgH="1445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77" y="827315"/>
                        <a:ext cx="11558587" cy="1454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4" name="图片 604" descr="D:\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12" y="2281465"/>
            <a:ext cx="1928652" cy="13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64100"/>
              </p:ext>
            </p:extLst>
          </p:nvPr>
        </p:nvGraphicFramePr>
        <p:xfrm>
          <a:off x="10512731" y="1715635"/>
          <a:ext cx="9382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Document" r:id="rId6" imgW="1009270" imgH="500256" progId="Word.Document.8">
                  <p:embed/>
                </p:oleObj>
              </mc:Choice>
              <mc:Fallback>
                <p:oleObj name="Document" r:id="rId6" imgW="1009270" imgH="500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2731" y="1715635"/>
                        <a:ext cx="938213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152357"/>
              </p:ext>
            </p:extLst>
          </p:nvPr>
        </p:nvGraphicFramePr>
        <p:xfrm>
          <a:off x="387577" y="2469697"/>
          <a:ext cx="9970098" cy="253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Document" r:id="rId8" imgW="8157000" imgH="2769017" progId="Word.Document.8">
                  <p:embed/>
                </p:oleObj>
              </mc:Choice>
              <mc:Fallback>
                <p:oleObj name="Document" r:id="rId8" imgW="8157000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77" y="2469697"/>
                        <a:ext cx="9970098" cy="25304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5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22769"/>
              </p:ext>
            </p:extLst>
          </p:nvPr>
        </p:nvGraphicFramePr>
        <p:xfrm>
          <a:off x="711654" y="1016454"/>
          <a:ext cx="11006933" cy="167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3" imgW="9678659" imgH="1582347" progId="Word.Document.8">
                  <p:embed/>
                </p:oleObj>
              </mc:Choice>
              <mc:Fallback>
                <p:oleObj name="Document" r:id="rId3" imgW="9678659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54" y="1016454"/>
                        <a:ext cx="11006933" cy="16723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26145"/>
              </p:ext>
            </p:extLst>
          </p:nvPr>
        </p:nvGraphicFramePr>
        <p:xfrm>
          <a:off x="464282" y="2688772"/>
          <a:ext cx="11501676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ocument" r:id="rId5" imgW="12107974" imgH="1582347" progId="Word.Document.8">
                  <p:embed/>
                </p:oleObj>
              </mc:Choice>
              <mc:Fallback>
                <p:oleObj name="Document" r:id="rId5" imgW="12107974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82" y="2688772"/>
                        <a:ext cx="11501676" cy="1441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0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302331"/>
              </p:ext>
            </p:extLst>
          </p:nvPr>
        </p:nvGraphicFramePr>
        <p:xfrm>
          <a:off x="1190852" y="1140959"/>
          <a:ext cx="10545302" cy="288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Document" r:id="rId3" imgW="7576908" imgH="2063915" progId="Word.Document.8">
                  <p:embed/>
                </p:oleObj>
              </mc:Choice>
              <mc:Fallback>
                <p:oleObj name="Document" r:id="rId3" imgW="7576908" imgH="2063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852" y="1140959"/>
                        <a:ext cx="10545302" cy="28867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7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81783" y="414111"/>
            <a:ext cx="4084636" cy="50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3</a:t>
            </a:r>
            <a:r>
              <a:rPr lang="zh-CN" altLang="en-US" dirty="0" smtClean="0"/>
              <a:t>　　测量角度问题</a:t>
            </a:r>
            <a:endParaRPr lang="zh-CN" altLang="en-US" dirty="0"/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03326"/>
              </p:ext>
            </p:extLst>
          </p:nvPr>
        </p:nvGraphicFramePr>
        <p:xfrm>
          <a:off x="585788" y="773113"/>
          <a:ext cx="11266487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Document" r:id="rId3" imgW="10875639" imgH="2026180" progId="Word.Document.8">
                  <p:embed/>
                </p:oleObj>
              </mc:Choice>
              <mc:Fallback>
                <p:oleObj name="Document" r:id="rId3" imgW="10875639" imgH="20261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773113"/>
                        <a:ext cx="11266487" cy="2098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065333"/>
              </p:ext>
            </p:extLst>
          </p:nvPr>
        </p:nvGraphicFramePr>
        <p:xfrm>
          <a:off x="733424" y="2871788"/>
          <a:ext cx="8008522" cy="143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Document" r:id="rId5" imgW="8195240" imgH="1465189" progId="Word.Document.8">
                  <p:embed/>
                </p:oleObj>
              </mc:Choice>
              <mc:Fallback>
                <p:oleObj name="Document" r:id="rId5" imgW="8195240" imgH="14651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4" y="2871788"/>
                        <a:ext cx="8008522" cy="14391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220" y="2741156"/>
            <a:ext cx="2093912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400321"/>
              </p:ext>
            </p:extLst>
          </p:nvPr>
        </p:nvGraphicFramePr>
        <p:xfrm>
          <a:off x="481783" y="4297136"/>
          <a:ext cx="10953762" cy="2560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Document" r:id="rId8" imgW="11067200" imgH="3050052" progId="Word.Document.8">
                  <p:embed/>
                </p:oleObj>
              </mc:Choice>
              <mc:Fallback>
                <p:oleObj name="Document" r:id="rId8" imgW="11067200" imgH="30500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83" y="4297136"/>
                        <a:ext cx="10953762" cy="25608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77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17418"/>
              </p:ext>
            </p:extLst>
          </p:nvPr>
        </p:nvGraphicFramePr>
        <p:xfrm>
          <a:off x="986064" y="933119"/>
          <a:ext cx="94269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Document" r:id="rId3" imgW="9422163" imgH="1953945" progId="Word.Document.8">
                  <p:embed/>
                </p:oleObj>
              </mc:Choice>
              <mc:Fallback>
                <p:oleObj name="Document" r:id="rId3" imgW="9422163" imgH="19539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064" y="933119"/>
                        <a:ext cx="9426900" cy="1952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2135189" y="376570"/>
            <a:ext cx="7920038" cy="55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400" b="1" dirty="0">
                <a:latin typeface="Times New Roman"/>
                <a:ea typeface="宋体"/>
                <a:cs typeface="Times New Roman"/>
              </a:rPr>
              <a:t>思想方法　</a:t>
            </a:r>
            <a:r>
              <a:rPr lang="en-US" sz="2400" b="1" dirty="0"/>
              <a:t>11.</a:t>
            </a:r>
            <a:r>
              <a:rPr lang="zh-CN" altLang="en-US" sz="2400" b="1" dirty="0"/>
              <a:t>方程思想在解三角形问题中的应用</a:t>
            </a:r>
          </a:p>
          <a:p>
            <a:pPr>
              <a:lnSpc>
                <a:spcPct val="122000"/>
              </a:lnSpc>
            </a:pPr>
            <a:endParaRPr lang="zh-CN" altLang="zh-CN" sz="2400" b="1" dirty="0">
              <a:latin typeface="Times New Roman"/>
              <a:ea typeface="宋体"/>
              <a:cs typeface="Times New Roman"/>
            </a:endParaRPr>
          </a:p>
        </p:txBody>
      </p:sp>
      <p:graphicFrame>
        <p:nvGraphicFramePr>
          <p:cNvPr id="338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915480"/>
              </p:ext>
            </p:extLst>
          </p:nvPr>
        </p:nvGraphicFramePr>
        <p:xfrm>
          <a:off x="7408863" y="1489668"/>
          <a:ext cx="34809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Document" r:id="rId5" imgW="230195" imgH="394598" progId="Word.Document.8">
                  <p:embed/>
                </p:oleObj>
              </mc:Choice>
              <mc:Fallback>
                <p:oleObj name="Document" r:id="rId5" imgW="230195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1489668"/>
                        <a:ext cx="348090" cy="581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46940"/>
              </p:ext>
            </p:extLst>
          </p:nvPr>
        </p:nvGraphicFramePr>
        <p:xfrm>
          <a:off x="714179" y="2627242"/>
          <a:ext cx="10762058" cy="133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Document" r:id="rId7" imgW="11199235" imgH="1366719" progId="Word.Document.8">
                  <p:embed/>
                </p:oleObj>
              </mc:Choice>
              <mc:Fallback>
                <p:oleObj name="Document" r:id="rId7" imgW="11199235" imgH="13667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179" y="2627242"/>
                        <a:ext cx="10762058" cy="13300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19772"/>
              </p:ext>
            </p:extLst>
          </p:nvPr>
        </p:nvGraphicFramePr>
        <p:xfrm>
          <a:off x="714179" y="3611526"/>
          <a:ext cx="10593856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Document" r:id="rId9" imgW="9806005" imgH="1873803" progId="Word.Document.8">
                  <p:embed/>
                </p:oleObj>
              </mc:Choice>
              <mc:Fallback>
                <p:oleObj name="Document" r:id="rId9" imgW="9806005" imgH="18738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179" y="3611526"/>
                        <a:ext cx="10593856" cy="2039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05417"/>
              </p:ext>
            </p:extLst>
          </p:nvPr>
        </p:nvGraphicFramePr>
        <p:xfrm>
          <a:off x="545977" y="5442853"/>
          <a:ext cx="9676425" cy="151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Document" r:id="rId11" imgW="8981683" imgH="1390079" progId="Word.Document.8">
                  <p:embed/>
                </p:oleObj>
              </mc:Choice>
              <mc:Fallback>
                <p:oleObj name="Document" r:id="rId11" imgW="8981683" imgH="13900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77" y="5442853"/>
                        <a:ext cx="9676425" cy="15131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53"/>
              </p:ext>
            </p:extLst>
          </p:nvPr>
        </p:nvGraphicFramePr>
        <p:xfrm>
          <a:off x="2790825" y="4502150"/>
          <a:ext cx="339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Document" r:id="rId13" imgW="230195" imgH="394598" progId="Word.Document.8">
                  <p:embed/>
                </p:oleObj>
              </mc:Choice>
              <mc:Fallback>
                <p:oleObj name="Document" r:id="rId13" imgW="230195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4502150"/>
                        <a:ext cx="339725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99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525308"/>
              </p:ext>
            </p:extLst>
          </p:nvPr>
        </p:nvGraphicFramePr>
        <p:xfrm>
          <a:off x="914400" y="2088243"/>
          <a:ext cx="73501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Document" r:id="rId3" imgW="8981683" imgH="2795611" progId="Word.Document.8">
                  <p:embed/>
                </p:oleObj>
              </mc:Choice>
              <mc:Fallback>
                <p:oleObj name="Document" r:id="rId3" imgW="8981683" imgH="2795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88243"/>
                        <a:ext cx="7350125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425523"/>
              </p:ext>
            </p:extLst>
          </p:nvPr>
        </p:nvGraphicFramePr>
        <p:xfrm>
          <a:off x="343808" y="215900"/>
          <a:ext cx="11566269" cy="187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Document" r:id="rId5" imgW="12165334" imgH="1977664" progId="Word.Document.8">
                  <p:embed/>
                </p:oleObj>
              </mc:Choice>
              <mc:Fallback>
                <p:oleObj name="Document" r:id="rId5" imgW="12165334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08" y="215900"/>
                        <a:ext cx="11566269" cy="18723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29572"/>
              </p:ext>
            </p:extLst>
          </p:nvPr>
        </p:nvGraphicFramePr>
        <p:xfrm>
          <a:off x="2845254" y="1018721"/>
          <a:ext cx="339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Document" r:id="rId7" imgW="230195" imgH="394598" progId="Word.Document.8">
                  <p:embed/>
                </p:oleObj>
              </mc:Choice>
              <mc:Fallback>
                <p:oleObj name="Document" r:id="rId7" imgW="230195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254" y="1018721"/>
                        <a:ext cx="339725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0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23409"/>
              </p:ext>
            </p:extLst>
          </p:nvPr>
        </p:nvGraphicFramePr>
        <p:xfrm>
          <a:off x="602794" y="0"/>
          <a:ext cx="11333627" cy="2547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Document" r:id="rId3" imgW="12708629" imgH="2867487" progId="Word.Document.8">
                  <p:embed/>
                </p:oleObj>
              </mc:Choice>
              <mc:Fallback>
                <p:oleObj name="Document" r:id="rId3" imgW="12708629" imgH="28674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94" y="0"/>
                        <a:ext cx="11333627" cy="25474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19" y="2387147"/>
            <a:ext cx="1927854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254724"/>
              </p:ext>
            </p:extLst>
          </p:nvPr>
        </p:nvGraphicFramePr>
        <p:xfrm>
          <a:off x="701787" y="2261730"/>
          <a:ext cx="9245429" cy="236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Document" r:id="rId6" imgW="10587758" imgH="2681688" progId="Word.Document.8">
                  <p:embed/>
                </p:oleObj>
              </mc:Choice>
              <mc:Fallback>
                <p:oleObj name="Document" r:id="rId6" imgW="10587758" imgH="26816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87" y="2261730"/>
                        <a:ext cx="9245429" cy="23651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98770"/>
              </p:ext>
            </p:extLst>
          </p:nvPr>
        </p:nvGraphicFramePr>
        <p:xfrm>
          <a:off x="654896" y="4378764"/>
          <a:ext cx="10162721" cy="238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Document" r:id="rId8" imgW="11939502" imgH="2769017" progId="Word.Document.8">
                  <p:embed/>
                </p:oleObj>
              </mc:Choice>
              <mc:Fallback>
                <p:oleObj name="Document" r:id="rId8" imgW="11939502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96" y="4378764"/>
                        <a:ext cx="10162721" cy="23855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6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31587"/>
              </p:ext>
            </p:extLst>
          </p:nvPr>
        </p:nvGraphicFramePr>
        <p:xfrm>
          <a:off x="520246" y="326571"/>
          <a:ext cx="11177905" cy="267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Document" r:id="rId3" imgW="12295926" imgH="2911331" progId="Word.Document.8">
                  <p:embed/>
                </p:oleObj>
              </mc:Choice>
              <mc:Fallback>
                <p:oleObj name="Document" r:id="rId3" imgW="12295926" imgH="29113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46" y="326571"/>
                        <a:ext cx="11177905" cy="26778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430" y="2687524"/>
            <a:ext cx="2010327" cy="132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133253"/>
              </p:ext>
            </p:extLst>
          </p:nvPr>
        </p:nvGraphicFramePr>
        <p:xfrm>
          <a:off x="520246" y="2936874"/>
          <a:ext cx="9202737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Document" r:id="rId6" imgW="9496478" imgH="2175682" progId="Word.Document.8">
                  <p:embed/>
                </p:oleObj>
              </mc:Choice>
              <mc:Fallback>
                <p:oleObj name="Document" r:id="rId6" imgW="9496478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46" y="2936874"/>
                        <a:ext cx="9202737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35518"/>
              </p:ext>
            </p:extLst>
          </p:nvPr>
        </p:nvGraphicFramePr>
        <p:xfrm>
          <a:off x="409045" y="5139077"/>
          <a:ext cx="10901212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Document" r:id="rId8" imgW="11829472" imgH="3179069" progId="Word.Document.8">
                  <p:embed/>
                </p:oleObj>
              </mc:Choice>
              <mc:Fallback>
                <p:oleObj name="Document" r:id="rId8" imgW="11829472" imgH="3179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45" y="5139077"/>
                        <a:ext cx="10901212" cy="2462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62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718313"/>
              </p:ext>
            </p:extLst>
          </p:nvPr>
        </p:nvGraphicFramePr>
        <p:xfrm>
          <a:off x="1051378" y="936625"/>
          <a:ext cx="10702380" cy="240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Document" r:id="rId3" imgW="10290136" imgH="2295355" progId="Word.Document.8">
                  <p:embed/>
                </p:oleObj>
              </mc:Choice>
              <mc:Fallback>
                <p:oleObj name="Document" r:id="rId3" imgW="10290136" imgH="22953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78" y="936625"/>
                        <a:ext cx="10702380" cy="24052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1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817468"/>
              </p:ext>
            </p:extLst>
          </p:nvPr>
        </p:nvGraphicFramePr>
        <p:xfrm>
          <a:off x="546990" y="359229"/>
          <a:ext cx="11701480" cy="239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Document" r:id="rId3" imgW="12648383" imgH="2839815" progId="Word.Document.8">
                  <p:embed/>
                </p:oleObj>
              </mc:Choice>
              <mc:Fallback>
                <p:oleObj name="Document" r:id="rId3" imgW="12648383" imgH="2839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90" y="359229"/>
                        <a:ext cx="11701480" cy="23987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04" y="2643191"/>
            <a:ext cx="1708913" cy="126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444991"/>
              </p:ext>
            </p:extLst>
          </p:nvPr>
        </p:nvGraphicFramePr>
        <p:xfrm>
          <a:off x="633413" y="2642851"/>
          <a:ext cx="96012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Document" r:id="rId6" imgW="8837382" imgH="1977664" progId="Word.Document.8">
                  <p:embed/>
                </p:oleObj>
              </mc:Choice>
              <mc:Fallback>
                <p:oleObj name="Document" r:id="rId6" imgW="8837382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2642851"/>
                        <a:ext cx="9601200" cy="1911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836187"/>
              </p:ext>
            </p:extLst>
          </p:nvPr>
        </p:nvGraphicFramePr>
        <p:xfrm>
          <a:off x="633413" y="4410351"/>
          <a:ext cx="9877425" cy="21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Document" r:id="rId8" imgW="9272090" imgH="2570999" progId="Word.Document.8">
                  <p:embed/>
                </p:oleObj>
              </mc:Choice>
              <mc:Fallback>
                <p:oleObj name="Document" r:id="rId8" imgW="9272090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410351"/>
                        <a:ext cx="9877425" cy="21359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3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69846"/>
              </p:ext>
            </p:extLst>
          </p:nvPr>
        </p:nvGraphicFramePr>
        <p:xfrm>
          <a:off x="776967" y="228600"/>
          <a:ext cx="1083804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3" imgW="8601088" imgH="1258187" progId="Word.Document.8">
                  <p:embed/>
                </p:oleObj>
              </mc:Choice>
              <mc:Fallback>
                <p:oleObj name="Document" r:id="rId3" imgW="8601088" imgH="12581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67" y="228600"/>
                        <a:ext cx="10838041" cy="1600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680266"/>
              </p:ext>
            </p:extLst>
          </p:nvPr>
        </p:nvGraphicFramePr>
        <p:xfrm>
          <a:off x="876328" y="1970314"/>
          <a:ext cx="10639317" cy="429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5" imgW="10792305" imgH="4351004" progId="Word.Document.8">
                  <p:embed/>
                </p:oleObj>
              </mc:Choice>
              <mc:Fallback>
                <p:oleObj name="Document" r:id="rId5" imgW="10792305" imgH="4351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8" y="1970314"/>
                        <a:ext cx="10639317" cy="42998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0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18121"/>
              </p:ext>
            </p:extLst>
          </p:nvPr>
        </p:nvGraphicFramePr>
        <p:xfrm>
          <a:off x="857703" y="370115"/>
          <a:ext cx="10306308" cy="104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3" imgW="8606860" imgH="865026" progId="Word.Document.8">
                  <p:embed/>
                </p:oleObj>
              </mc:Choice>
              <mc:Fallback>
                <p:oleObj name="Document" r:id="rId3" imgW="8606860" imgH="8650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703" y="370115"/>
                        <a:ext cx="10306308" cy="10450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52592"/>
              </p:ext>
            </p:extLst>
          </p:nvPr>
        </p:nvGraphicFramePr>
        <p:xfrm>
          <a:off x="857703" y="1415144"/>
          <a:ext cx="9982308" cy="3661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5" imgW="10310339" imgH="3757669" progId="Word.Document.8">
                  <p:embed/>
                </p:oleObj>
              </mc:Choice>
              <mc:Fallback>
                <p:oleObj name="Document" r:id="rId5" imgW="10310339" imgH="3757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703" y="1415144"/>
                        <a:ext cx="9982308" cy="36616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138848"/>
              </p:ext>
            </p:extLst>
          </p:nvPr>
        </p:nvGraphicFramePr>
        <p:xfrm>
          <a:off x="2473325" y="1430338"/>
          <a:ext cx="76327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3" imgW="8881754" imgH="6139276" progId="Word.Document.8">
                  <p:embed/>
                </p:oleObj>
              </mc:Choice>
              <mc:Fallback>
                <p:oleObj name="Document" r:id="rId3" imgW="8881754" imgH="6139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1430338"/>
                        <a:ext cx="7632700" cy="528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5081589" y="812801"/>
            <a:ext cx="31019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6024562" y="1714488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</a:rPr>
              <a:t>上方</a:t>
            </a:r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7667636" y="1357298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水平视线</a:t>
            </a: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3095605" y="2071678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/>
              <a:t>下方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452926" y="2428868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</a:rPr>
              <a:t>正北方向</a:t>
            </a:r>
          </a:p>
        </p:txBody>
      </p:sp>
    </p:spTree>
    <p:extLst>
      <p:ext uri="{BB962C8B-B14F-4D97-AF65-F5344CB8AC3E}">
        <p14:creationId xmlns:p14="http://schemas.microsoft.com/office/powerpoint/2010/main" val="34059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24" grpId="0"/>
      <p:bldP spid="405526" grpId="0"/>
      <p:bldP spid="40553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580396"/>
              </p:ext>
            </p:extLst>
          </p:nvPr>
        </p:nvGraphicFramePr>
        <p:xfrm>
          <a:off x="2046288" y="1171502"/>
          <a:ext cx="9200469" cy="2383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3" imgW="9593882" imgH="2466420" progId="Word.Document.8">
                  <p:embed/>
                </p:oleObj>
              </mc:Choice>
              <mc:Fallback>
                <p:oleObj name="Document" r:id="rId3" imgW="9593882" imgH="24664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1171502"/>
                        <a:ext cx="9200469" cy="23839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9356291" y="1171502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</a:rPr>
              <a:t>锐角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4452927" y="217163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水平面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238744" y="2857496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水平长度</a:t>
            </a:r>
          </a:p>
        </p:txBody>
      </p:sp>
    </p:spTree>
    <p:extLst>
      <p:ext uri="{BB962C8B-B14F-4D97-AF65-F5344CB8AC3E}">
        <p14:creationId xmlns:p14="http://schemas.microsoft.com/office/powerpoint/2010/main" val="38040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52870"/>
              </p:ext>
            </p:extLst>
          </p:nvPr>
        </p:nvGraphicFramePr>
        <p:xfrm>
          <a:off x="1066801" y="2384650"/>
          <a:ext cx="91678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Document" r:id="rId3" imgW="10245042" imgH="820103" progId="Word.Document.8">
                  <p:embed/>
                </p:oleObj>
              </mc:Choice>
              <mc:Fallback>
                <p:oleObj name="Document" r:id="rId3" imgW="10245042" imgH="820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2384650"/>
                        <a:ext cx="916781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174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98175"/>
              </p:ext>
            </p:extLst>
          </p:nvPr>
        </p:nvGraphicFramePr>
        <p:xfrm>
          <a:off x="827088" y="1101045"/>
          <a:ext cx="8850312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Document" r:id="rId5" imgW="9887175" imgH="1497533" progId="Word.Document.8">
                  <p:embed/>
                </p:oleObj>
              </mc:Choice>
              <mc:Fallback>
                <p:oleObj name="Document" r:id="rId5" imgW="9887175" imgH="14975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01045"/>
                        <a:ext cx="8850312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377799"/>
              </p:ext>
            </p:extLst>
          </p:nvPr>
        </p:nvGraphicFramePr>
        <p:xfrm>
          <a:off x="827088" y="3124425"/>
          <a:ext cx="10831512" cy="61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Document" r:id="rId7" imgW="11612298" imgH="593335" progId="Word.Document.8">
                  <p:embed/>
                </p:oleObj>
              </mc:Choice>
              <mc:Fallback>
                <p:oleObj name="Document" r:id="rId7" imgW="11612298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24425"/>
                        <a:ext cx="10831512" cy="6182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794484"/>
              </p:ext>
            </p:extLst>
          </p:nvPr>
        </p:nvGraphicFramePr>
        <p:xfrm>
          <a:off x="1066801" y="3742643"/>
          <a:ext cx="8539050" cy="97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Document" r:id="rId9" imgW="7945959" imgH="910667" progId="Word.Document.8">
                  <p:embed/>
                </p:oleObj>
              </mc:Choice>
              <mc:Fallback>
                <p:oleObj name="Document" r:id="rId9" imgW="7945959" imgH="9106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3742643"/>
                        <a:ext cx="8539050" cy="9710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897073"/>
              </p:ext>
            </p:extLst>
          </p:nvPr>
        </p:nvGraphicFramePr>
        <p:xfrm>
          <a:off x="827089" y="4657261"/>
          <a:ext cx="10515826" cy="95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Document" r:id="rId11" imgW="9625628" imgH="870057" progId="Word.Document.8">
                  <p:embed/>
                </p:oleObj>
              </mc:Choice>
              <mc:Fallback>
                <p:oleObj name="Document" r:id="rId11" imgW="9625628" imgH="8700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4657261"/>
                        <a:ext cx="10515826" cy="9572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969954"/>
              </p:ext>
            </p:extLst>
          </p:nvPr>
        </p:nvGraphicFramePr>
        <p:xfrm>
          <a:off x="1190852" y="5754235"/>
          <a:ext cx="8593029" cy="110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Document" r:id="rId13" imgW="8241777" imgH="1048309" progId="Word.Document.8">
                  <p:embed/>
                </p:oleObj>
              </mc:Choice>
              <mc:Fallback>
                <p:oleObj name="Document" r:id="rId13" imgW="8241777" imgH="10483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852" y="5754235"/>
                        <a:ext cx="8593029" cy="11037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4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39666"/>
              </p:ext>
            </p:extLst>
          </p:nvPr>
        </p:nvGraphicFramePr>
        <p:xfrm>
          <a:off x="1366158" y="249976"/>
          <a:ext cx="9562448" cy="24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Document" r:id="rId3" imgW="8531823" imgH="2190416" progId="Word.Document.8">
                  <p:embed/>
                </p:oleObj>
              </mc:Choice>
              <mc:Fallback>
                <p:oleObj name="Document" r:id="rId3" imgW="8531823" imgH="21904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158" y="249976"/>
                        <a:ext cx="9562448" cy="2478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96765"/>
              </p:ext>
            </p:extLst>
          </p:nvPr>
        </p:nvGraphicFramePr>
        <p:xfrm>
          <a:off x="1545545" y="2728114"/>
          <a:ext cx="9753758" cy="57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Document" r:id="rId5" imgW="8337738" imgH="488756" progId="Word.Document.8">
                  <p:embed/>
                </p:oleObj>
              </mc:Choice>
              <mc:Fallback>
                <p:oleObj name="Document" r:id="rId5" imgW="8337738" imgH="4887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545" y="2728114"/>
                        <a:ext cx="9753758" cy="5728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762433"/>
              </p:ext>
            </p:extLst>
          </p:nvPr>
        </p:nvGraphicFramePr>
        <p:xfrm>
          <a:off x="7193190" y="724807"/>
          <a:ext cx="762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Document" r:id="rId7" imgW="854539" imgH="481928" progId="Word.Document.8">
                  <p:embed/>
                </p:oleObj>
              </mc:Choice>
              <mc:Fallback>
                <p:oleObj name="Document" r:id="rId7" imgW="854539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3190" y="724807"/>
                        <a:ext cx="7620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490200"/>
              </p:ext>
            </p:extLst>
          </p:nvPr>
        </p:nvGraphicFramePr>
        <p:xfrm>
          <a:off x="1366158" y="3300974"/>
          <a:ext cx="9995258" cy="135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Document" r:id="rId9" imgW="9140054" imgH="1228358" progId="Word.Document.8">
                  <p:embed/>
                </p:oleObj>
              </mc:Choice>
              <mc:Fallback>
                <p:oleObj name="Document" r:id="rId9" imgW="9140054" imgH="1228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158" y="3300974"/>
                        <a:ext cx="9995258" cy="13581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906910"/>
              </p:ext>
            </p:extLst>
          </p:nvPr>
        </p:nvGraphicFramePr>
        <p:xfrm>
          <a:off x="1136075" y="4659085"/>
          <a:ext cx="11055925" cy="925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Document" r:id="rId11" imgW="10758395" imgH="909589" progId="Word.Document.8">
                  <p:embed/>
                </p:oleObj>
              </mc:Choice>
              <mc:Fallback>
                <p:oleObj name="Document" r:id="rId11" imgW="10758395" imgH="9095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075" y="4659085"/>
                        <a:ext cx="11055925" cy="9252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17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001239"/>
              </p:ext>
            </p:extLst>
          </p:nvPr>
        </p:nvGraphicFramePr>
        <p:xfrm>
          <a:off x="648606" y="439737"/>
          <a:ext cx="10906587" cy="133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Document" r:id="rId3" imgW="10619865" imgH="1302750" progId="Word.Document.8">
                  <p:embed/>
                </p:oleObj>
              </mc:Choice>
              <mc:Fallback>
                <p:oleObj name="Document" r:id="rId3" imgW="10619865" imgH="1302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06" y="439737"/>
                        <a:ext cx="10906587" cy="13346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165553"/>
              </p:ext>
            </p:extLst>
          </p:nvPr>
        </p:nvGraphicFramePr>
        <p:xfrm>
          <a:off x="9688059" y="1107053"/>
          <a:ext cx="13938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Document" r:id="rId5" imgW="1583202" imgH="912823" progId="Word.Document.8">
                  <p:embed/>
                </p:oleObj>
              </mc:Choice>
              <mc:Fallback>
                <p:oleObj name="Document" r:id="rId5" imgW="1583202" imgH="9128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8059" y="1107053"/>
                        <a:ext cx="1393825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03661"/>
              </p:ext>
            </p:extLst>
          </p:nvPr>
        </p:nvGraphicFramePr>
        <p:xfrm>
          <a:off x="648606" y="1686489"/>
          <a:ext cx="9603537" cy="178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Document" r:id="rId7" imgW="9183344" imgH="1691598" progId="Word.Document.8">
                  <p:embed/>
                </p:oleObj>
              </mc:Choice>
              <mc:Fallback>
                <p:oleObj name="Document" r:id="rId7" imgW="9183344" imgH="1691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06" y="1686489"/>
                        <a:ext cx="9603537" cy="17860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863" y="1810316"/>
            <a:ext cx="14636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10660"/>
              </p:ext>
            </p:extLst>
          </p:nvPr>
        </p:nvGraphicFramePr>
        <p:xfrm>
          <a:off x="648606" y="3508489"/>
          <a:ext cx="10948988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Document" r:id="rId10" imgW="9412062" imgH="1320719" progId="Word.Document.8">
                  <p:embed/>
                </p:oleObj>
              </mc:Choice>
              <mc:Fallback>
                <p:oleObj name="Document" r:id="rId10" imgW="9412062" imgH="13207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06" y="3508489"/>
                        <a:ext cx="10948988" cy="15478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517992"/>
              </p:ext>
            </p:extLst>
          </p:nvPr>
        </p:nvGraphicFramePr>
        <p:xfrm>
          <a:off x="729343" y="5092248"/>
          <a:ext cx="8196939" cy="1565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Document" r:id="rId12" imgW="8186221" imgH="1582347" progId="Word.Document.8">
                  <p:embed/>
                </p:oleObj>
              </mc:Choice>
              <mc:Fallback>
                <p:oleObj name="Document" r:id="rId12" imgW="8186221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43" y="5092248"/>
                        <a:ext cx="8196939" cy="15655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5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宽屏</PresentationFormat>
  <Paragraphs>21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</cp:revision>
  <dcterms:created xsi:type="dcterms:W3CDTF">2016-09-30T00:51:54Z</dcterms:created>
  <dcterms:modified xsi:type="dcterms:W3CDTF">2016-10-05T03:27:57Z</dcterms:modified>
</cp:coreProperties>
</file>