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2" r:id="rId4"/>
    <p:sldId id="263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  <p:sldId id="281" r:id="rId14"/>
    <p:sldId id="282" r:id="rId15"/>
    <p:sldId id="284" r:id="rId16"/>
    <p:sldId id="287" r:id="rId17"/>
    <p:sldId id="288" r:id="rId18"/>
    <p:sldId id="290" r:id="rId19"/>
    <p:sldId id="308" r:id="rId20"/>
    <p:sldId id="294" r:id="rId21"/>
    <p:sldId id="309" r:id="rId22"/>
    <p:sldId id="295" r:id="rId23"/>
    <p:sldId id="297" r:id="rId24"/>
    <p:sldId id="300" r:id="rId25"/>
    <p:sldId id="301" r:id="rId26"/>
    <p:sldId id="303" r:id="rId27"/>
    <p:sldId id="30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image" Target="../media/image9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87.emf"/><Relationship Id="rId1" Type="http://schemas.openxmlformats.org/officeDocument/2006/relationships/image" Target="../media/image10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10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06E75-B1E9-4936-A1D8-B45E7E512F59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2A3D-2294-4BA7-92D4-D7035FF5C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9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6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ED97-B4E5-46F9-B7B5-4DB028A5AE5E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65ECD-AEF3-4D3C-ADC4-8536E2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55.doc"/><Relationship Id="rId5" Type="http://schemas.openxmlformats.org/officeDocument/2006/relationships/image" Target="../media/image56.png"/><Relationship Id="rId4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6.doc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57.doc"/><Relationship Id="rId5" Type="http://schemas.openxmlformats.org/officeDocument/2006/relationships/image" Target="../media/image59.png"/><Relationship Id="rId4" Type="http://schemas.openxmlformats.org/officeDocument/2006/relationships/image" Target="../media/image5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__58.doc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2.doc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__63.doc"/><Relationship Id="rId5" Type="http://schemas.openxmlformats.org/officeDocument/2006/relationships/image" Target="../media/image66.png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Microsoft_Word_97_-_2003___64.doc"/><Relationship Id="rId7" Type="http://schemas.openxmlformats.org/officeDocument/2006/relationships/oleObject" Target="../embeddings/Microsoft_Word_97_-_2003___66.doc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emf"/><Relationship Id="rId11" Type="http://schemas.openxmlformats.org/officeDocument/2006/relationships/oleObject" Target="../embeddings/Microsoft_Word_97_-_2003___68.doc"/><Relationship Id="rId5" Type="http://schemas.openxmlformats.org/officeDocument/2006/relationships/oleObject" Target="../embeddings/Microsoft_Word_97_-_2003___65.doc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Microsoft_Word_97_-_2003___67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2.doc"/><Relationship Id="rId13" Type="http://schemas.openxmlformats.org/officeDocument/2006/relationships/image" Target="../media/image77.emf"/><Relationship Id="rId3" Type="http://schemas.openxmlformats.org/officeDocument/2006/relationships/oleObject" Target="../embeddings/Microsoft_Word_97_-_2003___70.doc"/><Relationship Id="rId7" Type="http://schemas.openxmlformats.org/officeDocument/2006/relationships/image" Target="../media/image78.png"/><Relationship Id="rId12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emf"/><Relationship Id="rId11" Type="http://schemas.openxmlformats.org/officeDocument/2006/relationships/image" Target="../media/image76.emf"/><Relationship Id="rId5" Type="http://schemas.openxmlformats.org/officeDocument/2006/relationships/oleObject" Target="../embeddings/Microsoft_Word_97_-_2003___71.doc"/><Relationship Id="rId10" Type="http://schemas.openxmlformats.org/officeDocument/2006/relationships/oleObject" Target="../embeddings/Microsoft_Word_97_-_2003___73.doc"/><Relationship Id="rId4" Type="http://schemas.openxmlformats.org/officeDocument/2006/relationships/image" Target="../media/image73.emf"/><Relationship Id="rId9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Microsoft_Word_97_-_2003___75.doc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7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Microsoft_Word_97_-_2003___78.doc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79.doc"/><Relationship Id="rId4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6.doc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__4.doc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Microsoft_Word_97_-_2003___82.doc"/><Relationship Id="rId7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emf"/><Relationship Id="rId5" Type="http://schemas.openxmlformats.org/officeDocument/2006/relationships/oleObject" Target="../embeddings/Microsoft_Word_97_-_2003___83.doc"/><Relationship Id="rId4" Type="http://schemas.openxmlformats.org/officeDocument/2006/relationships/image" Target="../media/image85.emf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Microsoft_Word_97_-_2003___85.doc"/><Relationship Id="rId7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emf"/><Relationship Id="rId5" Type="http://schemas.openxmlformats.org/officeDocument/2006/relationships/oleObject" Target="../embeddings/Microsoft_Word_97_-_2003___86.doc"/><Relationship Id="rId4" Type="http://schemas.openxmlformats.org/officeDocument/2006/relationships/image" Target="../media/image8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0.doc"/><Relationship Id="rId3" Type="http://schemas.openxmlformats.org/officeDocument/2006/relationships/oleObject" Target="../embeddings/Microsoft_Word_97_-_2003___88.doc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__89.doc"/><Relationship Id="rId11" Type="http://schemas.openxmlformats.org/officeDocument/2006/relationships/image" Target="../media/image94.emf"/><Relationship Id="rId5" Type="http://schemas.openxmlformats.org/officeDocument/2006/relationships/image" Target="../media/image95.png"/><Relationship Id="rId10" Type="http://schemas.openxmlformats.org/officeDocument/2006/relationships/oleObject" Target="../embeddings/Microsoft_Word_97_-_2003___91.doc"/><Relationship Id="rId4" Type="http://schemas.openxmlformats.org/officeDocument/2006/relationships/image" Target="../media/image91.emf"/><Relationship Id="rId9" Type="http://schemas.openxmlformats.org/officeDocument/2006/relationships/image" Target="../media/image9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4.doc"/><Relationship Id="rId3" Type="http://schemas.openxmlformats.org/officeDocument/2006/relationships/oleObject" Target="../embeddings/Microsoft_Word_97_-_2003___92.doc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Word_97_-_2003___93.doc"/><Relationship Id="rId5" Type="http://schemas.openxmlformats.org/officeDocument/2006/relationships/image" Target="../media/image98.png"/><Relationship Id="rId4" Type="http://schemas.openxmlformats.org/officeDocument/2006/relationships/image" Target="../media/image96.emf"/><Relationship Id="rId9" Type="http://schemas.openxmlformats.org/officeDocument/2006/relationships/image" Target="../media/image9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Microsoft_Word_97_-_2003___95.doc"/><Relationship Id="rId7" Type="http://schemas.openxmlformats.org/officeDocument/2006/relationships/oleObject" Target="../embeddings/Microsoft_Word_97_-_2003___9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emf"/><Relationship Id="rId5" Type="http://schemas.openxmlformats.org/officeDocument/2006/relationships/oleObject" Target="../embeddings/Microsoft_Word_97_-_2003___96.doc"/><Relationship Id="rId4" Type="http://schemas.openxmlformats.org/officeDocument/2006/relationships/image" Target="../media/image9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Microsoft_Word_97_-_2003___98.doc"/><Relationship Id="rId7" Type="http://schemas.openxmlformats.org/officeDocument/2006/relationships/oleObject" Target="../embeddings/Microsoft_Word_97_-_2003___10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99.doc"/><Relationship Id="rId4" Type="http://schemas.openxmlformats.org/officeDocument/2006/relationships/image" Target="../media/image10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Microsoft_Word_97_-_2003___101.doc"/><Relationship Id="rId7" Type="http://schemas.openxmlformats.org/officeDocument/2006/relationships/oleObject" Target="../embeddings/Microsoft_Word_97_-_2003___10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emf"/><Relationship Id="rId5" Type="http://schemas.openxmlformats.org/officeDocument/2006/relationships/oleObject" Target="../embeddings/Microsoft_Word_97_-_2003___102.doc"/><Relationship Id="rId4" Type="http://schemas.openxmlformats.org/officeDocument/2006/relationships/image" Target="../media/image10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Microsoft_Word_97_-_2003___12.doc"/><Relationship Id="rId18" Type="http://schemas.openxmlformats.org/officeDocument/2006/relationships/oleObject" Target="../embeddings/Microsoft_Word_97_-_2003___15.doc"/><Relationship Id="rId3" Type="http://schemas.openxmlformats.org/officeDocument/2006/relationships/oleObject" Target="../embeddings/Microsoft_Word_97_-_2003___7.doc"/><Relationship Id="rId21" Type="http://schemas.openxmlformats.org/officeDocument/2006/relationships/image" Target="../media/image15.emf"/><Relationship Id="rId7" Type="http://schemas.openxmlformats.org/officeDocument/2006/relationships/oleObject" Target="../embeddings/Microsoft_Word_97_-_2003___9.doc"/><Relationship Id="rId12" Type="http://schemas.openxmlformats.org/officeDocument/2006/relationships/image" Target="../media/image11.emf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4.doc"/><Relationship Id="rId20" Type="http://schemas.openxmlformats.org/officeDocument/2006/relationships/oleObject" Target="../embeddings/Microsoft_Word_97_-_2003___16.doc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Microsoft_Word_97_-_2003___11.doc"/><Relationship Id="rId24" Type="http://schemas.openxmlformats.org/officeDocument/2006/relationships/oleObject" Target="../embeddings/Microsoft_Word_97_-_2003___18.doc"/><Relationship Id="rId5" Type="http://schemas.openxmlformats.org/officeDocument/2006/relationships/oleObject" Target="../embeddings/Microsoft_Word_97_-_2003___8.doc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10" Type="http://schemas.openxmlformats.org/officeDocument/2006/relationships/image" Target="../media/image10.emf"/><Relationship Id="rId19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oleObject" Target="../embeddings/Microsoft_Word_97_-_2003___10.doc"/><Relationship Id="rId14" Type="http://schemas.openxmlformats.org/officeDocument/2006/relationships/oleObject" Target="../embeddings/Microsoft_Word_97_-_2003___13.doc"/><Relationship Id="rId22" Type="http://schemas.openxmlformats.org/officeDocument/2006/relationships/oleObject" Target="../embeddings/Microsoft_Word_97_-_2003___17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Microsoft_Word_97_-_2003___24.doc"/><Relationship Id="rId18" Type="http://schemas.openxmlformats.org/officeDocument/2006/relationships/image" Target="../media/image25.emf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22.emf"/><Relationship Id="rId17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23.doc"/><Relationship Id="rId5" Type="http://schemas.openxmlformats.org/officeDocument/2006/relationships/oleObject" Target="../embeddings/Microsoft_Word_97_-_2003___20.doc"/><Relationship Id="rId15" Type="http://schemas.openxmlformats.org/officeDocument/2006/relationships/oleObject" Target="../embeddings/Microsoft_Word_97_-_2003___25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Microsoft_Word_97_-_2003___22.doc"/><Relationship Id="rId1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Microsoft_Word_97_-_2003___32.doc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Microsoft_Word_97_-_2003___27.doc"/><Relationship Id="rId21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30.emf"/><Relationship Id="rId17" Type="http://schemas.openxmlformats.org/officeDocument/2006/relationships/oleObject" Target="../embeddings/Microsoft_Word_97_-_2003___34.doc"/><Relationship Id="rId25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Microsoft_Word_97_-_2003___40.doc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Microsoft_Word_97_-_2003___31.doc"/><Relationship Id="rId24" Type="http://schemas.openxmlformats.org/officeDocument/2006/relationships/image" Target="../media/image36.emf"/><Relationship Id="rId5" Type="http://schemas.openxmlformats.org/officeDocument/2006/relationships/oleObject" Target="../embeddings/Microsoft_Word_97_-_2003___28.doc"/><Relationship Id="rId15" Type="http://schemas.openxmlformats.org/officeDocument/2006/relationships/oleObject" Target="../embeddings/Microsoft_Word_97_-_2003___33.doc"/><Relationship Id="rId23" Type="http://schemas.openxmlformats.org/officeDocument/2006/relationships/oleObject" Target="../embeddings/Microsoft_Word_97_-_2003___37.doc"/><Relationship Id="rId28" Type="http://schemas.openxmlformats.org/officeDocument/2006/relationships/image" Target="../media/image38.emf"/><Relationship Id="rId10" Type="http://schemas.openxmlformats.org/officeDocument/2006/relationships/image" Target="../media/image29.emf"/><Relationship Id="rId19" Type="http://schemas.openxmlformats.org/officeDocument/2006/relationships/oleObject" Target="../embeddings/Microsoft_Word_97_-_2003___35.doc"/><Relationship Id="rId4" Type="http://schemas.openxmlformats.org/officeDocument/2006/relationships/image" Target="../media/image26.emf"/><Relationship Id="rId9" Type="http://schemas.openxmlformats.org/officeDocument/2006/relationships/oleObject" Target="../embeddings/Microsoft_Word_97_-_2003___30.doc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Microsoft_Word_97_-_2003___39.doc"/><Relationship Id="rId30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41.doc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png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__44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Microsoft_Word_97_-_2003___46.doc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7.doc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Microsoft_Word_97_-_2003___49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50.doc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1.doc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Microsoft_Word_97_-_2003___5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平面向量的概念及其线性运算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62411"/>
              </p:ext>
            </p:extLst>
          </p:nvPr>
        </p:nvGraphicFramePr>
        <p:xfrm>
          <a:off x="763885" y="289832"/>
          <a:ext cx="11112657" cy="227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3" imgW="10579100" imgH="2175682" progId="Word.Document.8">
                  <p:embed/>
                </p:oleObj>
              </mc:Choice>
              <mc:Fallback>
                <p:oleObj name="Document" r:id="rId3" imgW="10579100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85" y="289832"/>
                        <a:ext cx="11112657" cy="2279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92" y="2214563"/>
            <a:ext cx="1816100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21469"/>
              </p:ext>
            </p:extLst>
          </p:nvPr>
        </p:nvGraphicFramePr>
        <p:xfrm>
          <a:off x="968697" y="2677772"/>
          <a:ext cx="9198559" cy="2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Document" r:id="rId6" imgW="8275327" imgH="1998508" progId="Word.Document.8">
                  <p:embed/>
                </p:oleObj>
              </mc:Choice>
              <mc:Fallback>
                <p:oleObj name="Document" r:id="rId6" imgW="8275327" imgH="1998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97" y="2677772"/>
                        <a:ext cx="9198559" cy="221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5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0869"/>
              </p:ext>
            </p:extLst>
          </p:nvPr>
        </p:nvGraphicFramePr>
        <p:xfrm>
          <a:off x="609827" y="378959"/>
          <a:ext cx="10210800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Document" r:id="rId3" imgW="10644396" imgH="1840381" progId="Word.Document.8">
                  <p:embed/>
                </p:oleObj>
              </mc:Choice>
              <mc:Fallback>
                <p:oleObj name="Document" r:id="rId3" imgW="10644396" imgH="1840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27" y="378959"/>
                        <a:ext cx="10210800" cy="177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图片 6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19" y="1877106"/>
            <a:ext cx="157321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60575"/>
              </p:ext>
            </p:extLst>
          </p:nvPr>
        </p:nvGraphicFramePr>
        <p:xfrm>
          <a:off x="506060" y="2202770"/>
          <a:ext cx="91169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Document" r:id="rId6" imgW="8275327" imgH="790994" progId="Word.Document.8">
                  <p:embed/>
                </p:oleObj>
              </mc:Choice>
              <mc:Fallback>
                <p:oleObj name="Document" r:id="rId6" imgW="827532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60" y="2202770"/>
                        <a:ext cx="9116912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8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07118" y="285052"/>
            <a:ext cx="7920038" cy="50960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平面向量的基本概念</a:t>
            </a:r>
            <a:endParaRPr lang="zh-CN" altLang="zh-CN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84261"/>
              </p:ext>
            </p:extLst>
          </p:nvPr>
        </p:nvGraphicFramePr>
        <p:xfrm>
          <a:off x="707118" y="794658"/>
          <a:ext cx="9144000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Document" r:id="rId3" imgW="10491076" imgH="3066224" progId="Word.Document.8">
                  <p:embed/>
                </p:oleObj>
              </mc:Choice>
              <mc:Fallback>
                <p:oleObj name="Document" r:id="rId3" imgW="10491076" imgH="3066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18" y="794658"/>
                        <a:ext cx="9144000" cy="268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96731"/>
              </p:ext>
            </p:extLst>
          </p:nvPr>
        </p:nvGraphicFramePr>
        <p:xfrm>
          <a:off x="707118" y="3479120"/>
          <a:ext cx="9459913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ocument" r:id="rId5" imgW="10566834" imgH="3828826" progId="Word.Document.8">
                  <p:embed/>
                </p:oleObj>
              </mc:Choice>
              <mc:Fallback>
                <p:oleObj name="Document" r:id="rId5" imgW="10566834" imgH="3828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18" y="3479120"/>
                        <a:ext cx="9459913" cy="344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38259"/>
              </p:ext>
            </p:extLst>
          </p:nvPr>
        </p:nvGraphicFramePr>
        <p:xfrm>
          <a:off x="3683454" y="2919413"/>
          <a:ext cx="7493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7" imgW="817709" imgH="430536" progId="Word.Document.8">
                  <p:embed/>
                </p:oleObj>
              </mc:Choice>
              <mc:Fallback>
                <p:oleObj name="Document" r:id="rId7" imgW="817709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454" y="2919413"/>
                        <a:ext cx="7493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320157"/>
              </p:ext>
            </p:extLst>
          </p:nvPr>
        </p:nvGraphicFramePr>
        <p:xfrm>
          <a:off x="1411290" y="1081768"/>
          <a:ext cx="8607877" cy="23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3" imgW="7576908" imgH="2038758" progId="Word.Document.8">
                  <p:embed/>
                </p:oleObj>
              </mc:Choice>
              <mc:Fallback>
                <p:oleObj name="Document" r:id="rId3" imgW="7576908" imgH="20387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90" y="1081768"/>
                        <a:ext cx="8607877" cy="2325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7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92754"/>
              </p:ext>
            </p:extLst>
          </p:nvPr>
        </p:nvGraphicFramePr>
        <p:xfrm>
          <a:off x="805316" y="356961"/>
          <a:ext cx="9692312" cy="305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Document" r:id="rId3" imgW="8404477" imgH="2637125" progId="Word.Document.8">
                  <p:embed/>
                </p:oleObj>
              </mc:Choice>
              <mc:Fallback>
                <p:oleObj name="Document" r:id="rId3" imgW="8404477" imgH="2637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16" y="356961"/>
                        <a:ext cx="9692312" cy="305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图片 6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878" y="1234849"/>
            <a:ext cx="169386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88818"/>
              </p:ext>
            </p:extLst>
          </p:nvPr>
        </p:nvGraphicFramePr>
        <p:xfrm>
          <a:off x="861503" y="3435011"/>
          <a:ext cx="963612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Document" r:id="rId6" imgW="10765249" imgH="1888179" progId="Word.Document.8">
                  <p:embed/>
                </p:oleObj>
              </mc:Choice>
              <mc:Fallback>
                <p:oleObj name="Document" r:id="rId6" imgW="10765249" imgH="18881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03" y="3435011"/>
                        <a:ext cx="9636125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7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7993" y="272597"/>
            <a:ext cx="7920037" cy="500289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平面向量的线性运算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08847"/>
              </p:ext>
            </p:extLst>
          </p:nvPr>
        </p:nvGraphicFramePr>
        <p:xfrm>
          <a:off x="899204" y="772886"/>
          <a:ext cx="9616395" cy="290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Document" r:id="rId3" imgW="10121304" imgH="3037114" progId="Word.Document.8">
                  <p:embed/>
                </p:oleObj>
              </mc:Choice>
              <mc:Fallback>
                <p:oleObj name="Document" r:id="rId3" imgW="10121304" imgH="3037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04" y="772886"/>
                        <a:ext cx="9616395" cy="29035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23815"/>
              </p:ext>
            </p:extLst>
          </p:nvPr>
        </p:nvGraphicFramePr>
        <p:xfrm>
          <a:off x="959411" y="3676432"/>
          <a:ext cx="9906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Document" r:id="rId5" imgW="10902696" imgH="790994" progId="Word.Document.8">
                  <p:embed/>
                </p:oleObj>
              </mc:Choice>
              <mc:Fallback>
                <p:oleObj name="Document" r:id="rId5" imgW="1090269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11" y="3676432"/>
                        <a:ext cx="99060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16082"/>
              </p:ext>
            </p:extLst>
          </p:nvPr>
        </p:nvGraphicFramePr>
        <p:xfrm>
          <a:off x="8365955" y="739015"/>
          <a:ext cx="344149" cy="60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7" imgW="201557" imgH="350035" progId="Word.Document.8">
                  <p:embed/>
                </p:oleObj>
              </mc:Choice>
              <mc:Fallback>
                <p:oleObj name="Document" r:id="rId7" imgW="201557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955" y="739015"/>
                        <a:ext cx="344149" cy="600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75898"/>
              </p:ext>
            </p:extLst>
          </p:nvPr>
        </p:nvGraphicFramePr>
        <p:xfrm>
          <a:off x="2514175" y="2707821"/>
          <a:ext cx="344573" cy="60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Document" r:id="rId9" imgW="201557" imgH="350035" progId="Word.Document.8">
                  <p:embed/>
                </p:oleObj>
              </mc:Choice>
              <mc:Fallback>
                <p:oleObj name="Document" r:id="rId9" imgW="201557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175" y="2707821"/>
                        <a:ext cx="344573" cy="601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859"/>
              </p:ext>
            </p:extLst>
          </p:nvPr>
        </p:nvGraphicFramePr>
        <p:xfrm>
          <a:off x="903288" y="4522107"/>
          <a:ext cx="99060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Document" r:id="rId11" imgW="10902696" imgH="2029774" progId="Word.Document.8">
                  <p:embed/>
                </p:oleObj>
              </mc:Choice>
              <mc:Fallback>
                <p:oleObj name="Document" r:id="rId11" imgW="10902696" imgH="2029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522107"/>
                        <a:ext cx="9906000" cy="185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57705"/>
              </p:ext>
            </p:extLst>
          </p:nvPr>
        </p:nvGraphicFramePr>
        <p:xfrm>
          <a:off x="1828800" y="1316945"/>
          <a:ext cx="8992273" cy="204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3" imgW="7645452" imgH="1730770" progId="Word.Document.8">
                  <p:embed/>
                </p:oleObj>
              </mc:Choice>
              <mc:Fallback>
                <p:oleObj name="Document" r:id="rId3" imgW="7645452" imgH="1730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16945"/>
                        <a:ext cx="8992273" cy="2045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4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17992"/>
              </p:ext>
            </p:extLst>
          </p:nvPr>
        </p:nvGraphicFramePr>
        <p:xfrm>
          <a:off x="659492" y="244022"/>
          <a:ext cx="10890249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Document" r:id="rId3" imgW="10361926" imgH="2966676" progId="Word.Document.8">
                  <p:embed/>
                </p:oleObj>
              </mc:Choice>
              <mc:Fallback>
                <p:oleObj name="Document" r:id="rId3" imgW="10361926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92" y="244022"/>
                        <a:ext cx="10890249" cy="2749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52112"/>
              </p:ext>
            </p:extLst>
          </p:nvPr>
        </p:nvGraphicFramePr>
        <p:xfrm>
          <a:off x="429079" y="3206977"/>
          <a:ext cx="1158875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Document" r:id="rId5" imgW="10719072" imgH="1186670" progId="Word.Document.8">
                  <p:embed/>
                </p:oleObj>
              </mc:Choice>
              <mc:Fallback>
                <p:oleObj name="Document" r:id="rId5" imgW="10719072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9" y="3206977"/>
                        <a:ext cx="11588750" cy="1312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04" y="2823142"/>
            <a:ext cx="19145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3080"/>
              </p:ext>
            </p:extLst>
          </p:nvPr>
        </p:nvGraphicFramePr>
        <p:xfrm>
          <a:off x="429079" y="4733244"/>
          <a:ext cx="1106665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Document" r:id="rId8" imgW="10717629" imgH="1238421" progId="Word.Document.8">
                  <p:embed/>
                </p:oleObj>
              </mc:Choice>
              <mc:Fallback>
                <p:oleObj name="Document" r:id="rId8" imgW="10717629" imgH="1238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9" y="4733244"/>
                        <a:ext cx="11066658" cy="1284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13054"/>
              </p:ext>
            </p:extLst>
          </p:nvPr>
        </p:nvGraphicFramePr>
        <p:xfrm>
          <a:off x="3977368" y="713922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Document" r:id="rId10" imgW="356914" imgH="350035" progId="Word.Document.8">
                  <p:embed/>
                </p:oleObj>
              </mc:Choice>
              <mc:Fallback>
                <p:oleObj name="Document" r:id="rId10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368" y="713922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8403"/>
              </p:ext>
            </p:extLst>
          </p:nvPr>
        </p:nvGraphicFramePr>
        <p:xfrm>
          <a:off x="10861540" y="1905964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Document" r:id="rId12" imgW="356914" imgH="350035" progId="Word.Document.8">
                  <p:embed/>
                </p:oleObj>
              </mc:Choice>
              <mc:Fallback>
                <p:oleObj name="Document" r:id="rId12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1540" y="1905964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3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29621" y="283482"/>
            <a:ext cx="7920037" cy="523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探究点三　共线向量定理及应用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689419"/>
              </p:ext>
            </p:extLst>
          </p:nvPr>
        </p:nvGraphicFramePr>
        <p:xfrm>
          <a:off x="794884" y="962025"/>
          <a:ext cx="10787516" cy="225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Document" r:id="rId3" imgW="10922537" imgH="2273792" progId="Word.Document.8">
                  <p:embed/>
                </p:oleObj>
              </mc:Choice>
              <mc:Fallback>
                <p:oleObj name="Document" r:id="rId3" imgW="10922537" imgH="2273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84" y="962025"/>
                        <a:ext cx="10787516" cy="2258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11156"/>
              </p:ext>
            </p:extLst>
          </p:nvPr>
        </p:nvGraphicFramePr>
        <p:xfrm>
          <a:off x="1045029" y="3298599"/>
          <a:ext cx="9840685" cy="328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Document" r:id="rId5" imgW="10675060" imgH="3542401" progId="Word.Document.8">
                  <p:embed/>
                </p:oleObj>
              </mc:Choice>
              <mc:Fallback>
                <p:oleObj name="Document" r:id="rId5" imgW="10675060" imgH="35424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29" y="3298599"/>
                        <a:ext cx="9840685" cy="328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91317"/>
              </p:ext>
            </p:extLst>
          </p:nvPr>
        </p:nvGraphicFramePr>
        <p:xfrm>
          <a:off x="3404826" y="2265192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ocument" r:id="rId7" imgW="356914" imgH="350035" progId="Word.Document.8">
                  <p:embed/>
                </p:oleObj>
              </mc:Choice>
              <mc:Fallback>
                <p:oleObj name="Document" r:id="rId7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826" y="2265192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0502"/>
              </p:ext>
            </p:extLst>
          </p:nvPr>
        </p:nvGraphicFramePr>
        <p:xfrm>
          <a:off x="0" y="128361"/>
          <a:ext cx="1192212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Document" r:id="rId3" imgW="10360123" imgH="2650063" progId="Word.Document.8">
                  <p:embed/>
                </p:oleObj>
              </mc:Choice>
              <mc:Fallback>
                <p:oleObj name="Document" r:id="rId3" imgW="10360123" imgH="2650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361"/>
                        <a:ext cx="11922125" cy="277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54423"/>
              </p:ext>
            </p:extLst>
          </p:nvPr>
        </p:nvGraphicFramePr>
        <p:xfrm>
          <a:off x="805543" y="3118019"/>
          <a:ext cx="9405257" cy="37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Document" r:id="rId5" imgW="9656292" imgH="3816248" progId="Word.Document.8">
                  <p:embed/>
                </p:oleObj>
              </mc:Choice>
              <mc:Fallback>
                <p:oleObj name="Document" r:id="rId5" imgW="9656292" imgH="3816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43" y="3118019"/>
                        <a:ext cx="9405257" cy="3739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46462"/>
              </p:ext>
            </p:extLst>
          </p:nvPr>
        </p:nvGraphicFramePr>
        <p:xfrm>
          <a:off x="8603796" y="1275669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Document" r:id="rId7" imgW="356914" imgH="350035" progId="Word.Document.8">
                  <p:embed/>
                </p:oleObj>
              </mc:Choice>
              <mc:Fallback>
                <p:oleObj name="Document" r:id="rId7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796" y="1275669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9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34155"/>
              </p:ext>
            </p:extLst>
          </p:nvPr>
        </p:nvGraphicFramePr>
        <p:xfrm>
          <a:off x="877434" y="1163669"/>
          <a:ext cx="10935452" cy="147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Document" r:id="rId3" imgW="9223027" imgH="1234108" progId="Word.Document.8">
                  <p:embed/>
                </p:oleObj>
              </mc:Choice>
              <mc:Fallback>
                <p:oleObj name="Document" r:id="rId3" imgW="9223027" imgH="1234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34" y="1163669"/>
                        <a:ext cx="10935452" cy="1476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06985"/>
              </p:ext>
            </p:extLst>
          </p:nvPr>
        </p:nvGraphicFramePr>
        <p:xfrm>
          <a:off x="1454149" y="2925597"/>
          <a:ext cx="10080651" cy="170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Document" r:id="rId5" imgW="8089178" imgH="1384329" progId="Word.Document.8">
                  <p:embed/>
                </p:oleObj>
              </mc:Choice>
              <mc:Fallback>
                <p:oleObj name="Document" r:id="rId5" imgW="8089178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49" y="2925597"/>
                        <a:ext cx="10080651" cy="1704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36951"/>
              </p:ext>
            </p:extLst>
          </p:nvPr>
        </p:nvGraphicFramePr>
        <p:xfrm>
          <a:off x="2901950" y="2022377"/>
          <a:ext cx="339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Document" r:id="rId7" imgW="374074" imgH="790994" progId="Word.Document.8">
                  <p:embed/>
                </p:oleObj>
              </mc:Choice>
              <mc:Fallback>
                <p:oleObj name="Document" r:id="rId7" imgW="37407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022377"/>
                        <a:ext cx="3397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49658"/>
              </p:ext>
            </p:extLst>
          </p:nvPr>
        </p:nvGraphicFramePr>
        <p:xfrm>
          <a:off x="802693" y="4441599"/>
          <a:ext cx="11389307" cy="137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Document" r:id="rId9" imgW="11600754" imgH="1385048" progId="Word.Document.8">
                  <p:embed/>
                </p:oleObj>
              </mc:Choice>
              <mc:Fallback>
                <p:oleObj name="Document" r:id="rId9" imgW="11600754" imgH="1385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93" y="4441599"/>
                        <a:ext cx="11389307" cy="1371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01130"/>
              </p:ext>
            </p:extLst>
          </p:nvPr>
        </p:nvGraphicFramePr>
        <p:xfrm>
          <a:off x="572634" y="5833413"/>
          <a:ext cx="11521395" cy="84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Document" r:id="rId11" imgW="10241795" imgH="790994" progId="Word.Document.8">
                  <p:embed/>
                </p:oleObj>
              </mc:Choice>
              <mc:Fallback>
                <p:oleObj name="Document" r:id="rId11" imgW="1024179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34" y="5833413"/>
                        <a:ext cx="11521395" cy="842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49171"/>
              </p:ext>
            </p:extLst>
          </p:nvPr>
        </p:nvGraphicFramePr>
        <p:xfrm>
          <a:off x="9882187" y="4441599"/>
          <a:ext cx="742269" cy="72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Document" r:id="rId13" imgW="602739" imgH="595491" progId="Word.Document.8">
                  <p:embed/>
                </p:oleObj>
              </mc:Choice>
              <mc:Fallback>
                <p:oleObj name="Document" r:id="rId13" imgW="602739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187" y="4441599"/>
                        <a:ext cx="742269" cy="727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0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72598"/>
              </p:ext>
            </p:extLst>
          </p:nvPr>
        </p:nvGraphicFramePr>
        <p:xfrm>
          <a:off x="1351870" y="1175430"/>
          <a:ext cx="9601706" cy="295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Document" r:id="rId3" imgW="9532914" imgH="2917081" progId="Word.Document.8">
                  <p:embed/>
                </p:oleObj>
              </mc:Choice>
              <mc:Fallback>
                <p:oleObj name="Document" r:id="rId3" imgW="9532914" imgH="29170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870" y="1175430"/>
                        <a:ext cx="9601706" cy="2950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42950"/>
              </p:ext>
            </p:extLst>
          </p:nvPr>
        </p:nvGraphicFramePr>
        <p:xfrm>
          <a:off x="1001485" y="363538"/>
          <a:ext cx="10770734" cy="19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Document" r:id="rId3" imgW="10638624" imgH="1977664" progId="Word.Document.8">
                  <p:embed/>
                </p:oleObj>
              </mc:Choice>
              <mc:Fallback>
                <p:oleObj name="Document" r:id="rId3" imgW="10638624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485" y="363538"/>
                        <a:ext cx="10770734" cy="1933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74190"/>
              </p:ext>
            </p:extLst>
          </p:nvPr>
        </p:nvGraphicFramePr>
        <p:xfrm>
          <a:off x="996950" y="2462213"/>
          <a:ext cx="9202738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Document" r:id="rId5" imgW="9615527" imgH="2827955" progId="Word.Document.8">
                  <p:embed/>
                </p:oleObj>
              </mc:Choice>
              <mc:Fallback>
                <p:oleObj name="Document" r:id="rId5" imgW="9615527" imgH="2827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462213"/>
                        <a:ext cx="9202738" cy="2719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539583"/>
              </p:ext>
            </p:extLst>
          </p:nvPr>
        </p:nvGraphicFramePr>
        <p:xfrm>
          <a:off x="7547882" y="846705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Document" r:id="rId7" imgW="356914" imgH="350035" progId="Word.Document.8">
                  <p:embed/>
                </p:oleObj>
              </mc:Choice>
              <mc:Fallback>
                <p:oleObj name="Document" r:id="rId7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882" y="846705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9" y="4237265"/>
            <a:ext cx="1951037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5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306772"/>
              </p:ext>
            </p:extLst>
          </p:nvPr>
        </p:nvGraphicFramePr>
        <p:xfrm>
          <a:off x="1110343" y="385309"/>
          <a:ext cx="10185843" cy="203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Document" r:id="rId3" imgW="10638624" imgH="2112791" progId="Word.Document.8">
                  <p:embed/>
                </p:oleObj>
              </mc:Choice>
              <mc:Fallback>
                <p:oleObj name="Document" r:id="rId3" imgW="10638624" imgH="2112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385309"/>
                        <a:ext cx="10185843" cy="203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2500"/>
              </p:ext>
            </p:extLst>
          </p:nvPr>
        </p:nvGraphicFramePr>
        <p:xfrm>
          <a:off x="1110343" y="2518910"/>
          <a:ext cx="10371005" cy="198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Document" r:id="rId5" imgW="9615527" imgH="1834272" progId="Word.Document.8">
                  <p:embed/>
                </p:oleObj>
              </mc:Choice>
              <mc:Fallback>
                <p:oleObj name="Document" r:id="rId5" imgW="9615527" imgH="183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2518910"/>
                        <a:ext cx="10371005" cy="198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59513"/>
              </p:ext>
            </p:extLst>
          </p:nvPr>
        </p:nvGraphicFramePr>
        <p:xfrm>
          <a:off x="4935311" y="917462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Document" r:id="rId7" imgW="356914" imgH="350035" progId="Word.Document.8">
                  <p:embed/>
                </p:oleObj>
              </mc:Choice>
              <mc:Fallback>
                <p:oleObj name="Document" r:id="rId7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311" y="917462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69119"/>
              </p:ext>
            </p:extLst>
          </p:nvPr>
        </p:nvGraphicFramePr>
        <p:xfrm>
          <a:off x="438150" y="674914"/>
          <a:ext cx="11455447" cy="24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Document" r:id="rId3" imgW="10867342" imgH="2769017" progId="Word.Document.8">
                  <p:embed/>
                </p:oleObj>
              </mc:Choice>
              <mc:Fallback>
                <p:oleObj name="Document" r:id="rId3" imgW="10867342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674914"/>
                        <a:ext cx="11455447" cy="24928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438150" y="110880"/>
            <a:ext cx="7920038" cy="56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/>
              <a:t>误区警示　</a:t>
            </a:r>
            <a:r>
              <a:rPr lang="en-US" sz="2400" b="1" dirty="0"/>
              <a:t>9.</a:t>
            </a:r>
            <a:r>
              <a:rPr lang="zh-CN" altLang="en-US" sz="2400" b="1" dirty="0"/>
              <a:t>向量线性运算中的错误</a:t>
            </a:r>
            <a:endParaRPr lang="zh-CN" altLang="zh-CN" sz="2400" b="1" dirty="0"/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347" y="2960017"/>
            <a:ext cx="16192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43051"/>
              </p:ext>
            </p:extLst>
          </p:nvPr>
        </p:nvGraphicFramePr>
        <p:xfrm>
          <a:off x="438150" y="3075151"/>
          <a:ext cx="11059425" cy="291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Document" r:id="rId6" imgW="11883946" imgH="3097130" progId="Word.Document.8">
                  <p:embed/>
                </p:oleObj>
              </mc:Choice>
              <mc:Fallback>
                <p:oleObj name="Document" r:id="rId6" imgW="11883946" imgH="3097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075151"/>
                        <a:ext cx="11059425" cy="29105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50482"/>
              </p:ext>
            </p:extLst>
          </p:nvPr>
        </p:nvGraphicFramePr>
        <p:xfrm>
          <a:off x="4398169" y="1590334"/>
          <a:ext cx="52127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Document" r:id="rId8" imgW="281805" imgH="350035" progId="Word.Document.8">
                  <p:embed/>
                </p:oleObj>
              </mc:Choice>
              <mc:Fallback>
                <p:oleObj name="Document" r:id="rId8" imgW="28180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169" y="1590334"/>
                        <a:ext cx="521277" cy="661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71296"/>
              </p:ext>
            </p:extLst>
          </p:nvPr>
        </p:nvGraphicFramePr>
        <p:xfrm>
          <a:off x="217535" y="5893127"/>
          <a:ext cx="116760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Document" r:id="rId10" imgW="15219835" imgH="1027106" progId="Word.Document.8">
                  <p:embed/>
                </p:oleObj>
              </mc:Choice>
              <mc:Fallback>
                <p:oleObj name="Document" r:id="rId10" imgW="15219835" imgH="1027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5" y="5893127"/>
                        <a:ext cx="1167606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1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2758"/>
              </p:ext>
            </p:extLst>
          </p:nvPr>
        </p:nvGraphicFramePr>
        <p:xfrm>
          <a:off x="531132" y="330653"/>
          <a:ext cx="11334297" cy="1871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3" imgW="11846067" imgH="1977664" progId="Word.Document.8">
                  <p:embed/>
                </p:oleObj>
              </mc:Choice>
              <mc:Fallback>
                <p:oleObj name="Document" r:id="rId3" imgW="11846067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2" y="330653"/>
                        <a:ext cx="11334297" cy="18716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79" y="1472024"/>
            <a:ext cx="19113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90632"/>
              </p:ext>
            </p:extLst>
          </p:nvPr>
        </p:nvGraphicFramePr>
        <p:xfrm>
          <a:off x="9180740" y="1390990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Document" r:id="rId6" imgW="356914" imgH="350035" progId="Word.Document.8">
                  <p:embed/>
                </p:oleObj>
              </mc:Choice>
              <mc:Fallback>
                <p:oleObj name="Document" r:id="rId6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740" y="1390990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09596"/>
              </p:ext>
            </p:extLst>
          </p:nvPr>
        </p:nvGraphicFramePr>
        <p:xfrm>
          <a:off x="424316" y="3262611"/>
          <a:ext cx="1144111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Document" r:id="rId8" imgW="9798068" imgH="1186670" progId="Word.Document.8">
                  <p:embed/>
                </p:oleObj>
              </mc:Choice>
              <mc:Fallback>
                <p:oleObj name="Document" r:id="rId8" imgW="9798068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16" y="3262611"/>
                        <a:ext cx="11441113" cy="1395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3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54594"/>
              </p:ext>
            </p:extLst>
          </p:nvPr>
        </p:nvGraphicFramePr>
        <p:xfrm>
          <a:off x="1166813" y="461282"/>
          <a:ext cx="6686672" cy="257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Document" r:id="rId3" imgW="6146881" imgH="2373340" progId="Word.Document.8">
                  <p:embed/>
                </p:oleObj>
              </mc:Choice>
              <mc:Fallback>
                <p:oleObj name="Document" r:id="rId3" imgW="614688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61282"/>
                        <a:ext cx="6686672" cy="2575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497"/>
              </p:ext>
            </p:extLst>
          </p:nvPr>
        </p:nvGraphicFramePr>
        <p:xfrm>
          <a:off x="4765675" y="2153331"/>
          <a:ext cx="487267" cy="4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Document" r:id="rId5" imgW="359413" imgH="394598" progId="Word.Document.8">
                  <p:embed/>
                </p:oleObj>
              </mc:Choice>
              <mc:Fallback>
                <p:oleObj name="Document" r:id="rId5" imgW="35941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153331"/>
                        <a:ext cx="487267" cy="4701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451667"/>
              </p:ext>
            </p:extLst>
          </p:nvPr>
        </p:nvGraphicFramePr>
        <p:xfrm>
          <a:off x="655183" y="3291115"/>
          <a:ext cx="11158819" cy="204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Document" r:id="rId7" imgW="11184805" imgH="2053852" progId="Word.Document.8">
                  <p:embed/>
                </p:oleObj>
              </mc:Choice>
              <mc:Fallback>
                <p:oleObj name="Document" r:id="rId7" imgW="11184805" imgH="2053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3" y="3291115"/>
                        <a:ext cx="11158819" cy="20487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0483"/>
              </p:ext>
            </p:extLst>
          </p:nvPr>
        </p:nvGraphicFramePr>
        <p:xfrm>
          <a:off x="1053647" y="355146"/>
          <a:ext cx="10122896" cy="254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3" imgW="9230603" imgH="2289965" progId="Word.Document.8">
                  <p:embed/>
                </p:oleObj>
              </mc:Choice>
              <mc:Fallback>
                <p:oleObj name="Document" r:id="rId3" imgW="9230603" imgH="22899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47" y="355146"/>
                        <a:ext cx="10122896" cy="25404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25103"/>
              </p:ext>
            </p:extLst>
          </p:nvPr>
        </p:nvGraphicFramePr>
        <p:xfrm>
          <a:off x="2954112" y="1891733"/>
          <a:ext cx="614830" cy="48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Document" r:id="rId5" imgW="356914" imgH="350035" progId="Word.Document.8">
                  <p:embed/>
                </p:oleObj>
              </mc:Choice>
              <mc:Fallback>
                <p:oleObj name="Document" r:id="rId5" imgW="35691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112" y="1891733"/>
                        <a:ext cx="614830" cy="48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32476"/>
              </p:ext>
            </p:extLst>
          </p:nvPr>
        </p:nvGraphicFramePr>
        <p:xfrm>
          <a:off x="1053647" y="3102428"/>
          <a:ext cx="10317165" cy="210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Document" r:id="rId7" imgW="9963654" imgH="2004977" progId="Word.Document.8">
                  <p:embed/>
                </p:oleObj>
              </mc:Choice>
              <mc:Fallback>
                <p:oleObj name="Document" r:id="rId7" imgW="9963654" imgH="2004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47" y="3102428"/>
                        <a:ext cx="10317165" cy="21009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0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23746"/>
              </p:ext>
            </p:extLst>
          </p:nvPr>
        </p:nvGraphicFramePr>
        <p:xfrm>
          <a:off x="554945" y="19731"/>
          <a:ext cx="1121886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Document" r:id="rId3" imgW="11103997" imgH="2596874" progId="Word.Document.8">
                  <p:embed/>
                </p:oleObj>
              </mc:Choice>
              <mc:Fallback>
                <p:oleObj name="Document" r:id="rId3" imgW="11103997" imgH="2596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45" y="19731"/>
                        <a:ext cx="11218862" cy="2625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1403"/>
              </p:ext>
            </p:extLst>
          </p:nvPr>
        </p:nvGraphicFramePr>
        <p:xfrm>
          <a:off x="3285218" y="2066245"/>
          <a:ext cx="487267" cy="4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Document" r:id="rId5" imgW="359413" imgH="394598" progId="Word.Document.8">
                  <p:embed/>
                </p:oleObj>
              </mc:Choice>
              <mc:Fallback>
                <p:oleObj name="Document" r:id="rId5" imgW="35941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218" y="2066245"/>
                        <a:ext cx="487267" cy="4701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84810"/>
              </p:ext>
            </p:extLst>
          </p:nvPr>
        </p:nvGraphicFramePr>
        <p:xfrm>
          <a:off x="340518" y="2710770"/>
          <a:ext cx="11647715" cy="40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Document" r:id="rId7" imgW="12706825" imgH="4746681" progId="Word.Document.8">
                  <p:embed/>
                </p:oleObj>
              </mc:Choice>
              <mc:Fallback>
                <p:oleObj name="Document" r:id="rId7" imgW="12706825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" y="2710770"/>
                        <a:ext cx="11647715" cy="40341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81589" y="881063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14921"/>
              </p:ext>
            </p:extLst>
          </p:nvPr>
        </p:nvGraphicFramePr>
        <p:xfrm>
          <a:off x="2417781" y="1401768"/>
          <a:ext cx="8029575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Document" r:id="rId3" imgW="9971952" imgH="7087677" progId="Word.Document.8">
                  <p:embed/>
                </p:oleObj>
              </mc:Choice>
              <mc:Fallback>
                <p:oleObj name="Document" r:id="rId3" imgW="9971952" imgH="7087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81" y="1401768"/>
                        <a:ext cx="8029575" cy="576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7083444" y="1928802"/>
            <a:ext cx="1512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方向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595934" y="1928803"/>
            <a:ext cx="1657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大小</a:t>
            </a:r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4810116" y="2714620"/>
            <a:ext cx="27860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大小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310182" y="3167064"/>
            <a:ext cx="27860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长度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8096264" y="2952750"/>
            <a:ext cx="27860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/>
              <a:t>|</a:t>
            </a:r>
            <a:r>
              <a:rPr lang="en-US" sz="2400" b="1" i="1" dirty="0"/>
              <a:t>a</a:t>
            </a:r>
            <a:r>
              <a:rPr lang="en-US" sz="2400" dirty="0"/>
              <a:t>|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031322" y="2841626"/>
          <a:ext cx="1779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Document" r:id="rId5" imgW="1913658" imgH="791972" progId="Word.Document.8">
                  <p:embed/>
                </p:oleObj>
              </mc:Choice>
              <mc:Fallback>
                <p:oleObj name="Document" r:id="rId5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1322" y="2841626"/>
                        <a:ext cx="1779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745042" y="3643314"/>
          <a:ext cx="1779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Document" r:id="rId7" imgW="1913658" imgH="791972" progId="Word.Document.8">
                  <p:embed/>
                </p:oleObj>
              </mc:Choice>
              <mc:Fallback>
                <p:oleObj name="Document" r:id="rId7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42" y="3643314"/>
                        <a:ext cx="1779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674132" y="3643314"/>
          <a:ext cx="1779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Document" r:id="rId9" imgW="1913658" imgH="791972" progId="Word.Document.8">
                  <p:embed/>
                </p:oleObj>
              </mc:Choice>
              <mc:Fallback>
                <p:oleObj name="Document" r:id="rId9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4132" y="3643314"/>
                        <a:ext cx="1779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952992" y="4143380"/>
          <a:ext cx="17795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Document" r:id="rId11" imgW="1913658" imgH="791972" progId="Word.Document.8">
                  <p:embed/>
                </p:oleObj>
              </mc:Choice>
              <mc:Fallback>
                <p:oleObj name="Document" r:id="rId11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2" y="4143380"/>
                        <a:ext cx="17795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667768" y="4286256"/>
          <a:ext cx="17795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Document" r:id="rId13" imgW="1913658" imgH="791972" progId="Word.Document.8">
                  <p:embed/>
                </p:oleObj>
              </mc:Choice>
              <mc:Fallback>
                <p:oleObj name="Document" r:id="rId13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68" y="4286256"/>
                        <a:ext cx="17795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381489" y="4632325"/>
          <a:ext cx="177958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Document" r:id="rId14" imgW="1913658" imgH="791972" progId="Word.Document.8">
                  <p:embed/>
                </p:oleObj>
              </mc:Choice>
              <mc:Fallback>
                <p:oleObj name="Document" r:id="rId14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489" y="4632325"/>
                        <a:ext cx="1779587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0660" y="5341956"/>
          <a:ext cx="17795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Document" r:id="rId16" imgW="1913658" imgH="791972" progId="Word.Document.8">
                  <p:embed/>
                </p:oleObj>
              </mc:Choice>
              <mc:Fallback>
                <p:oleObj name="Document" r:id="rId16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0" y="5341956"/>
                        <a:ext cx="17795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74657"/>
              </p:ext>
            </p:extLst>
          </p:nvPr>
        </p:nvGraphicFramePr>
        <p:xfrm>
          <a:off x="6167438" y="5341956"/>
          <a:ext cx="17795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Document" r:id="rId18" imgW="1918096" imgH="790634" progId="Word.Document.8">
                  <p:embed/>
                </p:oleObj>
              </mc:Choice>
              <mc:Fallback>
                <p:oleObj name="Document" r:id="rId18" imgW="1918096" imgH="790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5341956"/>
                        <a:ext cx="17795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952861" y="5842022"/>
          <a:ext cx="1779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Document" r:id="rId20" imgW="1913658" imgH="791972" progId="Word.Document.8">
                  <p:embed/>
                </p:oleObj>
              </mc:Choice>
              <mc:Fallback>
                <p:oleObj name="Document" r:id="rId20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1" y="5842022"/>
                        <a:ext cx="1779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6167439" y="5842022"/>
          <a:ext cx="1779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Document" r:id="rId22" imgW="1913658" imgH="791972" progId="Word.Document.8">
                  <p:embed/>
                </p:oleObj>
              </mc:Choice>
              <mc:Fallback>
                <p:oleObj name="Document" r:id="rId22" imgW="1913658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5842022"/>
                        <a:ext cx="1779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99457"/>
              </p:ext>
            </p:extLst>
          </p:nvPr>
        </p:nvGraphicFramePr>
        <p:xfrm>
          <a:off x="9006700" y="6013472"/>
          <a:ext cx="5508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Document" r:id="rId24" imgW="595229" imgH="412567" progId="Word.Document.8">
                  <p:embed/>
                </p:oleObj>
              </mc:Choice>
              <mc:Fallback>
                <p:oleObj name="Document" r:id="rId24" imgW="595229" imgH="41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700" y="6013472"/>
                        <a:ext cx="5508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0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2540028" y="1225574"/>
          <a:ext cx="7413625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Document" r:id="rId3" imgW="8312466" imgH="6202590" progId="Word.Document.8">
                  <p:embed/>
                </p:oleObj>
              </mc:Choice>
              <mc:Fallback>
                <p:oleObj name="Document" r:id="rId3" imgW="8312466" imgH="62025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28" y="1225574"/>
                        <a:ext cx="7413625" cy="563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1524001" y="1794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1524001" y="2026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5755564" y="1214422"/>
            <a:ext cx="1269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不确定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7573988" y="1214423"/>
          <a:ext cx="19510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Document" r:id="rId5" imgW="2090702" imgH="925527" progId="Word.Document.8">
                  <p:embed/>
                </p:oleObj>
              </mc:Choice>
              <mc:Fallback>
                <p:oleObj name="Document" r:id="rId5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88" y="1214423"/>
                        <a:ext cx="195103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716600" y="1571613"/>
          <a:ext cx="19510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Document" r:id="rId7" imgW="2090702" imgH="925527" progId="Word.Document.8">
                  <p:embed/>
                </p:oleObj>
              </mc:Choice>
              <mc:Fallback>
                <p:oleObj name="Document" r:id="rId7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600" y="1571613"/>
                        <a:ext cx="195103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810116" y="4291024"/>
          <a:ext cx="19494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Document" r:id="rId9" imgW="2090702" imgH="925527" progId="Word.Document.8">
                  <p:embed/>
                </p:oleObj>
              </mc:Choice>
              <mc:Fallback>
                <p:oleObj name="Document" r:id="rId9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6" y="4291024"/>
                        <a:ext cx="194945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003938" y="3575058"/>
          <a:ext cx="1949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Document" r:id="rId11" imgW="2090702" imgH="925527" progId="Word.Document.8">
                  <p:embed/>
                </p:oleObj>
              </mc:Choice>
              <mc:Fallback>
                <p:oleObj name="Document" r:id="rId11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38" y="3575058"/>
                        <a:ext cx="19494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788038" y="4789504"/>
          <a:ext cx="1951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Document" r:id="rId13" imgW="2090702" imgH="925527" progId="Word.Document.8">
                  <p:embed/>
                </p:oleObj>
              </mc:Choice>
              <mc:Fallback>
                <p:oleObj name="Document" r:id="rId13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38" y="4789504"/>
                        <a:ext cx="19510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8074052" y="3714753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Document" r:id="rId15" imgW="2090702" imgH="925527" progId="Word.Document.8">
                  <p:embed/>
                </p:oleObj>
              </mc:Choice>
              <mc:Fallback>
                <p:oleObj name="Document" r:id="rId15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52" y="3714753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2548" y="4786323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Document" r:id="rId17" imgW="2090702" imgH="925527" progId="Word.Document.8">
                  <p:embed/>
                </p:oleObj>
              </mc:Choice>
              <mc:Fallback>
                <p:oleObj name="Document" r:id="rId17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48" y="4786323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94425"/>
              </p:ext>
            </p:extLst>
          </p:nvPr>
        </p:nvGraphicFramePr>
        <p:xfrm>
          <a:off x="1896155" y="234945"/>
          <a:ext cx="8914653" cy="542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Document" r:id="rId3" imgW="9536161" imgH="5958508" progId="Word.Document.8">
                  <p:embed/>
                </p:oleObj>
              </mc:Choice>
              <mc:Fallback>
                <p:oleObj name="Document" r:id="rId3" imgW="9536161" imgH="5958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55" y="234945"/>
                        <a:ext cx="8914653" cy="5422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4024299" y="2069584"/>
            <a:ext cx="1269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相反向量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29580"/>
              </p:ext>
            </p:extLst>
          </p:nvPr>
        </p:nvGraphicFramePr>
        <p:xfrm>
          <a:off x="6145228" y="1902960"/>
          <a:ext cx="19510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Document" r:id="rId5" imgW="2090702" imgH="925527" progId="Word.Document.8">
                  <p:embed/>
                </p:oleObj>
              </mc:Choice>
              <mc:Fallback>
                <p:oleObj name="Document" r:id="rId5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28" y="1902960"/>
                        <a:ext cx="195103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5990"/>
              </p:ext>
            </p:extLst>
          </p:nvPr>
        </p:nvGraphicFramePr>
        <p:xfrm>
          <a:off x="8167703" y="1683877"/>
          <a:ext cx="19510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Document" r:id="rId7" imgW="2090702" imgH="925527" progId="Word.Document.8">
                  <p:embed/>
                </p:oleObj>
              </mc:Choice>
              <mc:Fallback>
                <p:oleObj name="Document" r:id="rId7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703" y="1683877"/>
                        <a:ext cx="195103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84348"/>
              </p:ext>
            </p:extLst>
          </p:nvPr>
        </p:nvGraphicFramePr>
        <p:xfrm>
          <a:off x="4095736" y="3255513"/>
          <a:ext cx="19256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Document" r:id="rId9" imgW="2090702" imgH="925527" progId="Word.Document.8">
                  <p:embed/>
                </p:oleObj>
              </mc:Choice>
              <mc:Fallback>
                <p:oleObj name="Document" r:id="rId9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3255513"/>
                        <a:ext cx="19256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76246"/>
              </p:ext>
            </p:extLst>
          </p:nvPr>
        </p:nvGraphicFramePr>
        <p:xfrm>
          <a:off x="4238612" y="4330264"/>
          <a:ext cx="1949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Document" r:id="rId11" imgW="2090702" imgH="925527" progId="Word.Document.8">
                  <p:embed/>
                </p:oleObj>
              </mc:Choice>
              <mc:Fallback>
                <p:oleObj name="Document" r:id="rId11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4330264"/>
                        <a:ext cx="19494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12797"/>
              </p:ext>
            </p:extLst>
          </p:nvPr>
        </p:nvGraphicFramePr>
        <p:xfrm>
          <a:off x="4881555" y="4687454"/>
          <a:ext cx="1951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Document" r:id="rId13" imgW="2090702" imgH="925527" progId="Word.Document.8">
                  <p:embed/>
                </p:oleObj>
              </mc:Choice>
              <mc:Fallback>
                <p:oleObj name="Document" r:id="rId13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55" y="4687454"/>
                        <a:ext cx="19510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67609"/>
              </p:ext>
            </p:extLst>
          </p:nvPr>
        </p:nvGraphicFramePr>
        <p:xfrm>
          <a:off x="6931044" y="2615752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Document" r:id="rId15" imgW="2090702" imgH="925527" progId="Word.Document.8">
                  <p:embed/>
                </p:oleObj>
              </mc:Choice>
              <mc:Fallback>
                <p:oleObj name="Document" r:id="rId15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44" y="2615752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14142"/>
              </p:ext>
            </p:extLst>
          </p:nvPr>
        </p:nvGraphicFramePr>
        <p:xfrm>
          <a:off x="7002482" y="3330132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Document" r:id="rId17" imgW="2090702" imgH="925527" progId="Word.Document.8">
                  <p:embed/>
                </p:oleObj>
              </mc:Choice>
              <mc:Fallback>
                <p:oleObj name="Document" r:id="rId17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82" y="3330132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39085"/>
              </p:ext>
            </p:extLst>
          </p:nvPr>
        </p:nvGraphicFramePr>
        <p:xfrm>
          <a:off x="6810381" y="3973074"/>
          <a:ext cx="1951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Document" r:id="rId19" imgW="2090702" imgH="925527" progId="Word.Document.8">
                  <p:embed/>
                </p:oleObj>
              </mc:Choice>
              <mc:Fallback>
                <p:oleObj name="Document" r:id="rId19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1" y="3973074"/>
                        <a:ext cx="19510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29847"/>
              </p:ext>
            </p:extLst>
          </p:nvPr>
        </p:nvGraphicFramePr>
        <p:xfrm>
          <a:off x="6145226" y="4684273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Document" r:id="rId21" imgW="2090702" imgH="925527" progId="Word.Document.8">
                  <p:embed/>
                </p:oleObj>
              </mc:Choice>
              <mc:Fallback>
                <p:oleObj name="Document" r:id="rId21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26" y="4684273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9554"/>
              </p:ext>
            </p:extLst>
          </p:nvPr>
        </p:nvGraphicFramePr>
        <p:xfrm>
          <a:off x="8382016" y="3473008"/>
          <a:ext cx="1951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Document" r:id="rId23" imgW="2090702" imgH="925527" progId="Word.Document.8">
                  <p:embed/>
                </p:oleObj>
              </mc:Choice>
              <mc:Fallback>
                <p:oleObj name="Document" r:id="rId23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6" y="3473008"/>
                        <a:ext cx="19510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06674"/>
              </p:ext>
            </p:extLst>
          </p:nvPr>
        </p:nvGraphicFramePr>
        <p:xfrm>
          <a:off x="8239141" y="4901768"/>
          <a:ext cx="1951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Document" r:id="rId25" imgW="2090702" imgH="925527" progId="Word.Document.8">
                  <p:embed/>
                </p:oleObj>
              </mc:Choice>
              <mc:Fallback>
                <p:oleObj name="Document" r:id="rId25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41" y="4901768"/>
                        <a:ext cx="19510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64725"/>
              </p:ext>
            </p:extLst>
          </p:nvPr>
        </p:nvGraphicFramePr>
        <p:xfrm>
          <a:off x="1839913" y="5392738"/>
          <a:ext cx="72564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Document" r:id="rId27" imgW="8329440" imgH="923605" progId="Word.Document.8">
                  <p:embed/>
                </p:oleObj>
              </mc:Choice>
              <mc:Fallback>
                <p:oleObj name="Document" r:id="rId27" imgW="8329440" imgH="923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392738"/>
                        <a:ext cx="7256462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36963"/>
              </p:ext>
            </p:extLst>
          </p:nvPr>
        </p:nvGraphicFramePr>
        <p:xfrm>
          <a:off x="8187224" y="5587974"/>
          <a:ext cx="1951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Document" r:id="rId29" imgW="2090702" imgH="925527" progId="Word.Document.8">
                  <p:embed/>
                </p:oleObj>
              </mc:Choice>
              <mc:Fallback>
                <p:oleObj name="Document" r:id="rId29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7224" y="5587974"/>
                        <a:ext cx="19510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6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84536"/>
              </p:ext>
            </p:extLst>
          </p:nvPr>
        </p:nvGraphicFramePr>
        <p:xfrm>
          <a:off x="1454149" y="1201171"/>
          <a:ext cx="9162600" cy="304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ocument" r:id="rId3" imgW="8444160" imgH="2785908" progId="Word.Document.8">
                  <p:embed/>
                </p:oleObj>
              </mc:Choice>
              <mc:Fallback>
                <p:oleObj name="Document" r:id="rId3" imgW="8444160" imgH="2785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49" y="1201171"/>
                        <a:ext cx="9162600" cy="3041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0199" y="174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74506"/>
              </p:ext>
            </p:extLst>
          </p:nvPr>
        </p:nvGraphicFramePr>
        <p:xfrm>
          <a:off x="5068660" y="3590406"/>
          <a:ext cx="745099" cy="65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5" imgW="528182" imgH="455693" progId="Word.Document.8">
                  <p:embed/>
                </p:oleObj>
              </mc:Choice>
              <mc:Fallback>
                <p:oleObj name="Document" r:id="rId5" imgW="528182" imgH="45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660" y="3590406"/>
                        <a:ext cx="745099" cy="651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53779"/>
              </p:ext>
            </p:extLst>
          </p:nvPr>
        </p:nvGraphicFramePr>
        <p:xfrm>
          <a:off x="1454149" y="4393454"/>
          <a:ext cx="9250560" cy="223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ocument" r:id="rId7" imgW="9961851" imgH="2397060" progId="Word.Document.8">
                  <p:embed/>
                </p:oleObj>
              </mc:Choice>
              <mc:Fallback>
                <p:oleObj name="Document" r:id="rId7" imgW="9961851" imgH="2397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49" y="4393454"/>
                        <a:ext cx="9250560" cy="2238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0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04251"/>
              </p:ext>
            </p:extLst>
          </p:nvPr>
        </p:nvGraphicFramePr>
        <p:xfrm>
          <a:off x="907596" y="274977"/>
          <a:ext cx="9636125" cy="135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Document" r:id="rId4" imgW="10751540" imgH="1275796" progId="Word.Document.8">
                  <p:embed/>
                </p:oleObj>
              </mc:Choice>
              <mc:Fallback>
                <p:oleObj name="Document" r:id="rId4" imgW="10751540" imgH="1275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596" y="274977"/>
                        <a:ext cx="9636125" cy="1358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02" y="1491343"/>
            <a:ext cx="164623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96897"/>
              </p:ext>
            </p:extLst>
          </p:nvPr>
        </p:nvGraphicFramePr>
        <p:xfrm>
          <a:off x="1158427" y="1762101"/>
          <a:ext cx="6753225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Document" r:id="rId7" imgW="7345540" imgH="4220022" progId="Word.Document.8">
                  <p:embed/>
                </p:oleObj>
              </mc:Choice>
              <mc:Fallback>
                <p:oleObj name="Document" r:id="rId7" imgW="7345540" imgH="4220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27" y="1762101"/>
                        <a:ext cx="6753225" cy="388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25302"/>
              </p:ext>
            </p:extLst>
          </p:nvPr>
        </p:nvGraphicFramePr>
        <p:xfrm>
          <a:off x="766082" y="359228"/>
          <a:ext cx="10919652" cy="101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Document" r:id="rId3" imgW="7944516" imgH="790994" progId="Word.Document.8">
                  <p:embed/>
                </p:oleObj>
              </mc:Choice>
              <mc:Fallback>
                <p:oleObj name="Document" r:id="rId3" imgW="794451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82" y="359228"/>
                        <a:ext cx="10919652" cy="1012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39363"/>
              </p:ext>
            </p:extLst>
          </p:nvPr>
        </p:nvGraphicFramePr>
        <p:xfrm>
          <a:off x="1330099" y="1371599"/>
          <a:ext cx="8815387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Document" r:id="rId5" imgW="9833062" imgH="1601753" progId="Word.Document.8">
                  <p:embed/>
                </p:oleObj>
              </mc:Choice>
              <mc:Fallback>
                <p:oleObj name="Document" r:id="rId5" imgW="9833062" imgH="1601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99" y="1371599"/>
                        <a:ext cx="8815387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08921"/>
              </p:ext>
            </p:extLst>
          </p:nvPr>
        </p:nvGraphicFramePr>
        <p:xfrm>
          <a:off x="766082" y="2801937"/>
          <a:ext cx="7065795" cy="244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7" imgW="6102508" imgH="2099134" progId="Word.Document.8">
                  <p:embed/>
                </p:oleObj>
              </mc:Choice>
              <mc:Fallback>
                <p:oleObj name="Document" r:id="rId7" imgW="6102508" imgH="20991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82" y="2801937"/>
                        <a:ext cx="7065795" cy="2449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18321"/>
              </p:ext>
            </p:extLst>
          </p:nvPr>
        </p:nvGraphicFramePr>
        <p:xfrm>
          <a:off x="362111" y="5572589"/>
          <a:ext cx="12199814" cy="61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9" imgW="9637172" imgH="481568" progId="Word.Document.8">
                  <p:embed/>
                </p:oleObj>
              </mc:Choice>
              <mc:Fallback>
                <p:oleObj name="Document" r:id="rId9" imgW="9637172" imgH="481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11" y="5572589"/>
                        <a:ext cx="12199814" cy="613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2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6434"/>
              </p:ext>
            </p:extLst>
          </p:nvPr>
        </p:nvGraphicFramePr>
        <p:xfrm>
          <a:off x="1234167" y="381001"/>
          <a:ext cx="7790647" cy="125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Document" r:id="rId3" imgW="6466869" imgH="1035731" progId="Word.Document.8">
                  <p:embed/>
                </p:oleObj>
              </mc:Choice>
              <mc:Fallback>
                <p:oleObj name="Document" r:id="rId3" imgW="6466869" imgH="1035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67" y="381001"/>
                        <a:ext cx="7790647" cy="1252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24289"/>
              </p:ext>
            </p:extLst>
          </p:nvPr>
        </p:nvGraphicFramePr>
        <p:xfrm>
          <a:off x="1571626" y="1633568"/>
          <a:ext cx="8033902" cy="62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Document" r:id="rId5" imgW="7696318" imgH="593695" progId="Word.Document.8">
                  <p:embed/>
                </p:oleObj>
              </mc:Choice>
              <mc:Fallback>
                <p:oleObj name="Document" r:id="rId5" imgW="7696318" imgH="593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6" y="1633568"/>
                        <a:ext cx="8033902" cy="622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68937"/>
              </p:ext>
            </p:extLst>
          </p:nvPr>
        </p:nvGraphicFramePr>
        <p:xfrm>
          <a:off x="1230313" y="2497138"/>
          <a:ext cx="8689365" cy="220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Document" r:id="rId7" imgW="8261619" imgH="2096259" progId="Word.Document.8">
                  <p:embed/>
                </p:oleObj>
              </mc:Choice>
              <mc:Fallback>
                <p:oleObj name="Document" r:id="rId7" imgW="8261619" imgH="2096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497138"/>
                        <a:ext cx="8689365" cy="2205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69002"/>
              </p:ext>
            </p:extLst>
          </p:nvPr>
        </p:nvGraphicFramePr>
        <p:xfrm>
          <a:off x="1230313" y="4716093"/>
          <a:ext cx="9033617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Document" r:id="rId9" imgW="9019923" imgH="1689801" progId="Word.Document.8">
                  <p:embed/>
                </p:oleObj>
              </mc:Choice>
              <mc:Fallback>
                <p:oleObj name="Document" r:id="rId9" imgW="9019923" imgH="16898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716093"/>
                        <a:ext cx="9033617" cy="170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3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</Words>
  <Application>Microsoft Office PowerPoint</Application>
  <PresentationFormat>宽屏</PresentationFormat>
  <Paragraphs>19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2016-10-08T08:28:34Z</dcterms:created>
  <dcterms:modified xsi:type="dcterms:W3CDTF">2016-10-10T03:51:20Z</dcterms:modified>
</cp:coreProperties>
</file>