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4" r:id="rId6"/>
    <p:sldId id="266" r:id="rId7"/>
    <p:sldId id="268" r:id="rId8"/>
    <p:sldId id="270" r:id="rId9"/>
    <p:sldId id="303" r:id="rId10"/>
    <p:sldId id="272" r:id="rId11"/>
    <p:sldId id="276" r:id="rId12"/>
    <p:sldId id="278" r:id="rId13"/>
    <p:sldId id="281" r:id="rId14"/>
    <p:sldId id="283" r:id="rId15"/>
    <p:sldId id="286" r:id="rId16"/>
    <p:sldId id="288" r:id="rId17"/>
    <p:sldId id="290" r:id="rId18"/>
    <p:sldId id="292" r:id="rId19"/>
    <p:sldId id="294" r:id="rId20"/>
    <p:sldId id="304" r:id="rId21"/>
    <p:sldId id="298" r:id="rId22"/>
    <p:sldId id="30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88" autoAdjust="0"/>
  </p:normalViewPr>
  <p:slideViewPr>
    <p:cSldViewPr snapToGrid="0">
      <p:cViewPr varScale="1">
        <p:scale>
          <a:sx n="88" d="100"/>
          <a:sy n="88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4" Type="http://schemas.openxmlformats.org/officeDocument/2006/relationships/image" Target="../media/image6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4" Type="http://schemas.openxmlformats.org/officeDocument/2006/relationships/image" Target="../media/image7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4" Type="http://schemas.openxmlformats.org/officeDocument/2006/relationships/image" Target="../media/image5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E15A-C0B6-4A00-8BB9-A7F7533DFF59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341-79D4-4EB2-927A-78FE096A0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3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E15A-C0B6-4A00-8BB9-A7F7533DFF59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341-79D4-4EB2-927A-78FE096A0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63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E15A-C0B6-4A00-8BB9-A7F7533DFF59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341-79D4-4EB2-927A-78FE096A0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5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E15A-C0B6-4A00-8BB9-A7F7533DFF59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341-79D4-4EB2-927A-78FE096A0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4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E15A-C0B6-4A00-8BB9-A7F7533DFF59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341-79D4-4EB2-927A-78FE096A0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5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E15A-C0B6-4A00-8BB9-A7F7533DFF59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341-79D4-4EB2-927A-78FE096A0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85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E15A-C0B6-4A00-8BB9-A7F7533DFF59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341-79D4-4EB2-927A-78FE096A0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5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E15A-C0B6-4A00-8BB9-A7F7533DFF59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341-79D4-4EB2-927A-78FE096A0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6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E15A-C0B6-4A00-8BB9-A7F7533DFF59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341-79D4-4EB2-927A-78FE096A0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E15A-C0B6-4A00-8BB9-A7F7533DFF59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341-79D4-4EB2-927A-78FE096A0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1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E15A-C0B6-4A00-8BB9-A7F7533DFF59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341-79D4-4EB2-927A-78FE096A0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8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EE15A-C0B6-4A00-8BB9-A7F7533DFF59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DB341-79D4-4EB2-927A-78FE096A0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54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Microsoft_Word_97_-_2003___50.doc"/><Relationship Id="rId7" Type="http://schemas.openxmlformats.org/officeDocument/2006/relationships/oleObject" Target="../embeddings/Microsoft_Word_97_-_2003___5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emf"/><Relationship Id="rId5" Type="http://schemas.openxmlformats.org/officeDocument/2006/relationships/oleObject" Target="../embeddings/Microsoft_Word_97_-_2003___51.doc"/><Relationship Id="rId10" Type="http://schemas.openxmlformats.org/officeDocument/2006/relationships/image" Target="../media/image52.emf"/><Relationship Id="rId4" Type="http://schemas.openxmlformats.org/officeDocument/2006/relationships/image" Target="../media/image50.emf"/><Relationship Id="rId9" Type="http://schemas.openxmlformats.org/officeDocument/2006/relationships/oleObject" Target="../embeddings/Microsoft_Word_97_-_2003___53.doc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Microsoft_Word_97_-_2003___59.doc"/><Relationship Id="rId3" Type="http://schemas.openxmlformats.org/officeDocument/2006/relationships/oleObject" Target="../embeddings/Microsoft_Word_97_-_2003___54.doc"/><Relationship Id="rId7" Type="http://schemas.openxmlformats.org/officeDocument/2006/relationships/oleObject" Target="../embeddings/Microsoft_Word_97_-_2003___56.doc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emf"/><Relationship Id="rId11" Type="http://schemas.openxmlformats.org/officeDocument/2006/relationships/oleObject" Target="../embeddings/Microsoft_Word_97_-_2003___58.doc"/><Relationship Id="rId5" Type="http://schemas.openxmlformats.org/officeDocument/2006/relationships/oleObject" Target="../embeddings/Microsoft_Word_97_-_2003___55.doc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Microsoft_Word_97_-_2003___57.doc"/><Relationship Id="rId14" Type="http://schemas.openxmlformats.org/officeDocument/2006/relationships/image" Target="../media/image5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Microsoft_Word_97_-_2003___60.doc"/><Relationship Id="rId7" Type="http://schemas.openxmlformats.org/officeDocument/2006/relationships/oleObject" Target="../embeddings/Microsoft_Word_97_-_2003___6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emf"/><Relationship Id="rId5" Type="http://schemas.openxmlformats.org/officeDocument/2006/relationships/oleObject" Target="../embeddings/Microsoft_Word_97_-_2003___61.doc"/><Relationship Id="rId4" Type="http://schemas.openxmlformats.org/officeDocument/2006/relationships/image" Target="../media/image5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Microsoft_Word_97_-_2003___63.doc"/><Relationship Id="rId7" Type="http://schemas.openxmlformats.org/officeDocument/2006/relationships/oleObject" Target="../embeddings/Microsoft_Word_97_-_2003___6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emf"/><Relationship Id="rId5" Type="http://schemas.openxmlformats.org/officeDocument/2006/relationships/oleObject" Target="../embeddings/Microsoft_Word_97_-_2003___64.doc"/><Relationship Id="rId4" Type="http://schemas.openxmlformats.org/officeDocument/2006/relationships/image" Target="../media/image6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Microsoft_Word_97_-_2003___66.doc"/><Relationship Id="rId7" Type="http://schemas.openxmlformats.org/officeDocument/2006/relationships/oleObject" Target="../embeddings/Microsoft_Word_97_-_2003___6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emf"/><Relationship Id="rId5" Type="http://schemas.openxmlformats.org/officeDocument/2006/relationships/oleObject" Target="../embeddings/Microsoft_Word_97_-_2003___67.doc"/><Relationship Id="rId10" Type="http://schemas.openxmlformats.org/officeDocument/2006/relationships/image" Target="../media/image68.emf"/><Relationship Id="rId4" Type="http://schemas.openxmlformats.org/officeDocument/2006/relationships/image" Target="../media/image65.emf"/><Relationship Id="rId9" Type="http://schemas.openxmlformats.org/officeDocument/2006/relationships/oleObject" Target="../embeddings/Microsoft_Word_97_-_2003___69.doc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Microsoft_Word_97_-_2003___70.doc"/><Relationship Id="rId7" Type="http://schemas.openxmlformats.org/officeDocument/2006/relationships/oleObject" Target="../embeddings/Microsoft_Word_97_-_2003___7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emf"/><Relationship Id="rId5" Type="http://schemas.openxmlformats.org/officeDocument/2006/relationships/oleObject" Target="../embeddings/Microsoft_Word_97_-_2003___71.doc"/><Relationship Id="rId10" Type="http://schemas.openxmlformats.org/officeDocument/2006/relationships/image" Target="../media/image72.emf"/><Relationship Id="rId4" Type="http://schemas.openxmlformats.org/officeDocument/2006/relationships/image" Target="../media/image69.emf"/><Relationship Id="rId9" Type="http://schemas.openxmlformats.org/officeDocument/2006/relationships/oleObject" Target="../embeddings/Microsoft_Word_97_-_2003___73.doc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6.doc"/><Relationship Id="rId3" Type="http://schemas.openxmlformats.org/officeDocument/2006/relationships/image" Target="../media/image76.png"/><Relationship Id="rId7" Type="http://schemas.openxmlformats.org/officeDocument/2006/relationships/image" Target="../media/image7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Microsoft_Word_97_-_2003___75.doc"/><Relationship Id="rId5" Type="http://schemas.openxmlformats.org/officeDocument/2006/relationships/image" Target="../media/image73.emf"/><Relationship Id="rId4" Type="http://schemas.openxmlformats.org/officeDocument/2006/relationships/oleObject" Target="../embeddings/Microsoft_Word_97_-_2003___74.doc"/><Relationship Id="rId9" Type="http://schemas.openxmlformats.org/officeDocument/2006/relationships/image" Target="../media/image7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emf"/><Relationship Id="rId5" Type="http://schemas.openxmlformats.org/officeDocument/2006/relationships/oleObject" Target="../embeddings/Microsoft_Word_97_-_2003___78.doc"/><Relationship Id="rId4" Type="http://schemas.openxmlformats.org/officeDocument/2006/relationships/image" Target="../media/image7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0.emf"/><Relationship Id="rId5" Type="http://schemas.openxmlformats.org/officeDocument/2006/relationships/oleObject" Target="../embeddings/Microsoft_Word_97_-_2003___80.doc"/><Relationship Id="rId4" Type="http://schemas.openxmlformats.org/officeDocument/2006/relationships/image" Target="../media/image7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Microsoft_Word_97_-_2003___81.doc"/><Relationship Id="rId7" Type="http://schemas.openxmlformats.org/officeDocument/2006/relationships/oleObject" Target="../embeddings/Microsoft_Word_97_-_2003___8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emf"/><Relationship Id="rId5" Type="http://schemas.openxmlformats.org/officeDocument/2006/relationships/oleObject" Target="../embeddings/Microsoft_Word_97_-_2003___82.doc"/><Relationship Id="rId4" Type="http://schemas.openxmlformats.org/officeDocument/2006/relationships/image" Target="../media/image8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6.doc"/><Relationship Id="rId3" Type="http://schemas.openxmlformats.org/officeDocument/2006/relationships/oleObject" Target="../embeddings/Microsoft_Word_97_-_2003___84.doc"/><Relationship Id="rId7" Type="http://schemas.openxmlformats.org/officeDocument/2006/relationships/image" Target="../media/image85.emf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Microsoft_Word_97_-_2003___85.doc"/><Relationship Id="rId11" Type="http://schemas.openxmlformats.org/officeDocument/2006/relationships/oleObject" Target="../embeddings/Microsoft_Word_97_-_2003___87.doc"/><Relationship Id="rId5" Type="http://schemas.openxmlformats.org/officeDocument/2006/relationships/image" Target="../media/image87.png"/><Relationship Id="rId10" Type="http://schemas.openxmlformats.org/officeDocument/2006/relationships/image" Target="../media/image88.png"/><Relationship Id="rId4" Type="http://schemas.openxmlformats.org/officeDocument/2006/relationships/image" Target="../media/image84.emf"/><Relationship Id="rId9" Type="http://schemas.openxmlformats.org/officeDocument/2006/relationships/image" Target="../media/image8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8.doc"/><Relationship Id="rId7" Type="http://schemas.openxmlformats.org/officeDocument/2006/relationships/image" Target="../media/image9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Microsoft_Word_97_-_2003___89.doc"/><Relationship Id="rId5" Type="http://schemas.openxmlformats.org/officeDocument/2006/relationships/image" Target="../media/image91.png"/><Relationship Id="rId4" Type="http://schemas.openxmlformats.org/officeDocument/2006/relationships/image" Target="../media/image8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Microsoft_Word_97_-_2003___90.doc"/><Relationship Id="rId7" Type="http://schemas.openxmlformats.org/officeDocument/2006/relationships/oleObject" Target="../embeddings/Microsoft_Word_97_-_2003___9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3.emf"/><Relationship Id="rId5" Type="http://schemas.openxmlformats.org/officeDocument/2006/relationships/oleObject" Target="../embeddings/Microsoft_Word_97_-_2003___91.doc"/><Relationship Id="rId4" Type="http://schemas.openxmlformats.org/officeDocument/2006/relationships/image" Target="../media/image9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Microsoft_Word_97_-_2003___9.doc"/><Relationship Id="rId3" Type="http://schemas.openxmlformats.org/officeDocument/2006/relationships/oleObject" Target="../embeddings/Microsoft_Word_97_-_2003___4.doc"/><Relationship Id="rId7" Type="http://schemas.openxmlformats.org/officeDocument/2006/relationships/oleObject" Target="../embeddings/Microsoft_Word_97_-_2003___6.doc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Microsoft_Word_97_-_2003___8.doc"/><Relationship Id="rId5" Type="http://schemas.openxmlformats.org/officeDocument/2006/relationships/oleObject" Target="../embeddings/Microsoft_Word_97_-_2003___5.doc"/><Relationship Id="rId15" Type="http://schemas.openxmlformats.org/officeDocument/2006/relationships/oleObject" Target="../embeddings/Microsoft_Word_97_-_2003___10.doc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Microsoft_Word_97_-_2003___7.doc"/><Relationship Id="rId1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Microsoft_Word_97_-_2003___16.doc"/><Relationship Id="rId18" Type="http://schemas.openxmlformats.org/officeDocument/2006/relationships/image" Target="../media/image18.emf"/><Relationship Id="rId3" Type="http://schemas.openxmlformats.org/officeDocument/2006/relationships/oleObject" Target="../embeddings/Microsoft_Word_97_-_2003___11.doc"/><Relationship Id="rId21" Type="http://schemas.openxmlformats.org/officeDocument/2006/relationships/oleObject" Target="../embeddings/Microsoft_Word_97_-_2003___20.doc"/><Relationship Id="rId7" Type="http://schemas.openxmlformats.org/officeDocument/2006/relationships/oleObject" Target="../embeddings/Microsoft_Word_97_-_2003___13.doc"/><Relationship Id="rId12" Type="http://schemas.openxmlformats.org/officeDocument/2006/relationships/image" Target="../media/image15.emf"/><Relationship Id="rId17" Type="http://schemas.openxmlformats.org/officeDocument/2006/relationships/oleObject" Target="../embeddings/Microsoft_Word_97_-_2003___18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Microsoft_Word_97_-_2003___15.doc"/><Relationship Id="rId5" Type="http://schemas.openxmlformats.org/officeDocument/2006/relationships/oleObject" Target="../embeddings/Microsoft_Word_97_-_2003___12.doc"/><Relationship Id="rId15" Type="http://schemas.openxmlformats.org/officeDocument/2006/relationships/oleObject" Target="../embeddings/Microsoft_Word_97_-_2003___17.doc"/><Relationship Id="rId10" Type="http://schemas.openxmlformats.org/officeDocument/2006/relationships/image" Target="../media/image14.emf"/><Relationship Id="rId19" Type="http://schemas.openxmlformats.org/officeDocument/2006/relationships/oleObject" Target="../embeddings/Microsoft_Word_97_-_2003___19.doc"/><Relationship Id="rId4" Type="http://schemas.openxmlformats.org/officeDocument/2006/relationships/image" Target="../media/image11.emf"/><Relationship Id="rId9" Type="http://schemas.openxmlformats.org/officeDocument/2006/relationships/oleObject" Target="../embeddings/Microsoft_Word_97_-_2003___14.doc"/><Relationship Id="rId14" Type="http://schemas.openxmlformats.org/officeDocument/2006/relationships/image" Target="../media/image16.emf"/><Relationship Id="rId22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Microsoft_Word_97_-_2003___26.doc"/><Relationship Id="rId3" Type="http://schemas.openxmlformats.org/officeDocument/2006/relationships/oleObject" Target="../embeddings/Microsoft_Word_97_-_2003___21.doc"/><Relationship Id="rId7" Type="http://schemas.openxmlformats.org/officeDocument/2006/relationships/oleObject" Target="../embeddings/Microsoft_Word_97_-_2003___23.doc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11" Type="http://schemas.openxmlformats.org/officeDocument/2006/relationships/oleObject" Target="../embeddings/Microsoft_Word_97_-_2003___25.doc"/><Relationship Id="rId5" Type="http://schemas.openxmlformats.org/officeDocument/2006/relationships/oleObject" Target="../embeddings/Microsoft_Word_97_-_2003___22.doc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Microsoft_Word_97_-_2003___24.doc"/><Relationship Id="rId14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Microsoft_Word_97_-_2003___32.doc"/><Relationship Id="rId3" Type="http://schemas.openxmlformats.org/officeDocument/2006/relationships/oleObject" Target="../embeddings/Microsoft_Word_97_-_2003___27.doc"/><Relationship Id="rId7" Type="http://schemas.openxmlformats.org/officeDocument/2006/relationships/oleObject" Target="../embeddings/Microsoft_Word_97_-_2003___29.doc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emf"/><Relationship Id="rId11" Type="http://schemas.openxmlformats.org/officeDocument/2006/relationships/oleObject" Target="../embeddings/Microsoft_Word_97_-_2003___31.doc"/><Relationship Id="rId5" Type="http://schemas.openxmlformats.org/officeDocument/2006/relationships/oleObject" Target="../embeddings/Microsoft_Word_97_-_2003___28.doc"/><Relationship Id="rId15" Type="http://schemas.openxmlformats.org/officeDocument/2006/relationships/oleObject" Target="../embeddings/Microsoft_Word_97_-_2003___33.doc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Microsoft_Word_97_-_2003___30.doc"/><Relationship Id="rId1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Microsoft_Word_97_-_2003___39.doc"/><Relationship Id="rId3" Type="http://schemas.openxmlformats.org/officeDocument/2006/relationships/oleObject" Target="../embeddings/Microsoft_Word_97_-_2003___34.doc"/><Relationship Id="rId7" Type="http://schemas.openxmlformats.org/officeDocument/2006/relationships/oleObject" Target="../embeddings/Microsoft_Word_97_-_2003___36.doc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emf"/><Relationship Id="rId11" Type="http://schemas.openxmlformats.org/officeDocument/2006/relationships/oleObject" Target="../embeddings/Microsoft_Word_97_-_2003___38.doc"/><Relationship Id="rId5" Type="http://schemas.openxmlformats.org/officeDocument/2006/relationships/oleObject" Target="../embeddings/Microsoft_Word_97_-_2003___35.doc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Microsoft_Word_97_-_2003___37.doc"/><Relationship Id="rId14" Type="http://schemas.openxmlformats.org/officeDocument/2006/relationships/image" Target="../media/image3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Microsoft_Word_97_-_2003___45.doc"/><Relationship Id="rId3" Type="http://schemas.openxmlformats.org/officeDocument/2006/relationships/oleObject" Target="../embeddings/Microsoft_Word_97_-_2003___40.doc"/><Relationship Id="rId7" Type="http://schemas.openxmlformats.org/officeDocument/2006/relationships/oleObject" Target="../embeddings/Microsoft_Word_97_-_2003___42.doc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emf"/><Relationship Id="rId11" Type="http://schemas.openxmlformats.org/officeDocument/2006/relationships/oleObject" Target="../embeddings/Microsoft_Word_97_-_2003___44.doc"/><Relationship Id="rId5" Type="http://schemas.openxmlformats.org/officeDocument/2006/relationships/oleObject" Target="../embeddings/Microsoft_Word_97_-_2003___41.doc"/><Relationship Id="rId15" Type="http://schemas.openxmlformats.org/officeDocument/2006/relationships/oleObject" Target="../embeddings/Microsoft_Word_97_-_2003___46.doc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Microsoft_Word_97_-_2003___43.doc"/><Relationship Id="rId14" Type="http://schemas.openxmlformats.org/officeDocument/2006/relationships/image" Target="../media/image4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Microsoft_Word_97_-_2003___47.doc"/><Relationship Id="rId7" Type="http://schemas.openxmlformats.org/officeDocument/2006/relationships/oleObject" Target="../embeddings/Microsoft_Word_97_-_2003___4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emf"/><Relationship Id="rId5" Type="http://schemas.openxmlformats.org/officeDocument/2006/relationships/oleObject" Target="../embeddings/Microsoft_Word_97_-_2003___48.doc"/><Relationship Id="rId4" Type="http://schemas.openxmlformats.org/officeDocument/2006/relationships/image" Target="../media/image4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25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平面向量基本定理及坐标表示</a:t>
            </a:r>
          </a:p>
        </p:txBody>
      </p:sp>
    </p:spTree>
    <p:extLst>
      <p:ext uri="{BB962C8B-B14F-4D97-AF65-F5344CB8AC3E}">
        <p14:creationId xmlns:p14="http://schemas.microsoft.com/office/powerpoint/2010/main" val="328879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98827" y="172070"/>
            <a:ext cx="7920037" cy="522061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平面向量的基本定理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659616"/>
              </p:ext>
            </p:extLst>
          </p:nvPr>
        </p:nvGraphicFramePr>
        <p:xfrm>
          <a:off x="781503" y="607046"/>
          <a:ext cx="10626725" cy="192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Document" r:id="rId3" imgW="10115171" imgH="2009649" progId="Word.Document.8">
                  <p:embed/>
                </p:oleObj>
              </mc:Choice>
              <mc:Fallback>
                <p:oleObj name="Document" r:id="rId3" imgW="10115171" imgH="20096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503" y="607046"/>
                        <a:ext cx="10626725" cy="1929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583025"/>
              </p:ext>
            </p:extLst>
          </p:nvPr>
        </p:nvGraphicFramePr>
        <p:xfrm>
          <a:off x="598827" y="2320427"/>
          <a:ext cx="11383962" cy="365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Document" r:id="rId5" imgW="10234220" imgH="3560011" progId="Word.Document.8">
                  <p:embed/>
                </p:oleObj>
              </mc:Choice>
              <mc:Fallback>
                <p:oleObj name="Document" r:id="rId5" imgW="10234220" imgH="3560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27" y="2320427"/>
                        <a:ext cx="11383962" cy="36584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249928"/>
              </p:ext>
            </p:extLst>
          </p:nvPr>
        </p:nvGraphicFramePr>
        <p:xfrm>
          <a:off x="6393996" y="1129107"/>
          <a:ext cx="485775" cy="502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Document" r:id="rId7" imgW="355116" imgH="350035" progId="Word.Document.8">
                  <p:embed/>
                </p:oleObj>
              </mc:Choice>
              <mc:Fallback>
                <p:oleObj name="Document" r:id="rId7" imgW="355116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3996" y="1129107"/>
                        <a:ext cx="485775" cy="5021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683991"/>
              </p:ext>
            </p:extLst>
          </p:nvPr>
        </p:nvGraphicFramePr>
        <p:xfrm>
          <a:off x="842167" y="5858782"/>
          <a:ext cx="9917378" cy="999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Document" r:id="rId9" imgW="9865529" imgH="989371" progId="Word.Document.8">
                  <p:embed/>
                </p:oleObj>
              </mc:Choice>
              <mc:Fallback>
                <p:oleObj name="Document" r:id="rId9" imgW="9865529" imgH="9893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167" y="5858782"/>
                        <a:ext cx="9917378" cy="9992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46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86403"/>
              </p:ext>
            </p:extLst>
          </p:nvPr>
        </p:nvGraphicFramePr>
        <p:xfrm>
          <a:off x="775154" y="268061"/>
          <a:ext cx="10644188" cy="29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Document" r:id="rId3" imgW="11252266" imgH="3111505" progId="Word.Document.8">
                  <p:embed/>
                </p:oleObj>
              </mc:Choice>
              <mc:Fallback>
                <p:oleObj name="Document" r:id="rId3" imgW="11252266" imgH="31115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54" y="268061"/>
                        <a:ext cx="10644188" cy="295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207629"/>
              </p:ext>
            </p:extLst>
          </p:nvPr>
        </p:nvGraphicFramePr>
        <p:xfrm>
          <a:off x="10515600" y="657225"/>
          <a:ext cx="3746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Document" r:id="rId5" imgW="353217" imgH="801775" progId="Word.Document.8">
                  <p:embed/>
                </p:oleObj>
              </mc:Choice>
              <mc:Fallback>
                <p:oleObj name="Document" r:id="rId5" imgW="353217" imgH="8017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5600" y="657225"/>
                        <a:ext cx="37465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367986"/>
              </p:ext>
            </p:extLst>
          </p:nvPr>
        </p:nvGraphicFramePr>
        <p:xfrm>
          <a:off x="1535113" y="2743200"/>
          <a:ext cx="2349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Document" r:id="rId7" imgW="273342" imgH="801775" progId="Word.Document.8">
                  <p:embed/>
                </p:oleObj>
              </mc:Choice>
              <mc:Fallback>
                <p:oleObj name="Document" r:id="rId7" imgW="273342" imgH="8017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743200"/>
                        <a:ext cx="23495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147036"/>
              </p:ext>
            </p:extLst>
          </p:nvPr>
        </p:nvGraphicFramePr>
        <p:xfrm>
          <a:off x="3330803" y="2636725"/>
          <a:ext cx="4095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Document" r:id="rId9" imgW="477674" imgH="801775" progId="Word.Document.8">
                  <p:embed/>
                </p:oleObj>
              </mc:Choice>
              <mc:Fallback>
                <p:oleObj name="Document" r:id="rId9" imgW="477674" imgH="8017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803" y="2636725"/>
                        <a:ext cx="40957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091766"/>
              </p:ext>
            </p:extLst>
          </p:nvPr>
        </p:nvGraphicFramePr>
        <p:xfrm>
          <a:off x="775154" y="3129644"/>
          <a:ext cx="11212058" cy="2461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Document" r:id="rId11" imgW="10181189" imgH="2373340" progId="Word.Document.8">
                  <p:embed/>
                </p:oleObj>
              </mc:Choice>
              <mc:Fallback>
                <p:oleObj name="Document" r:id="rId11" imgW="10181189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54" y="3129644"/>
                        <a:ext cx="11212058" cy="24614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591090"/>
              </p:ext>
            </p:extLst>
          </p:nvPr>
        </p:nvGraphicFramePr>
        <p:xfrm>
          <a:off x="775154" y="5591063"/>
          <a:ext cx="9366250" cy="81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Document" r:id="rId13" imgW="10174334" imgH="790994" progId="Word.Document.8">
                  <p:embed/>
                </p:oleObj>
              </mc:Choice>
              <mc:Fallback>
                <p:oleObj name="Document" r:id="rId13" imgW="10174334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54" y="5591063"/>
                        <a:ext cx="9366250" cy="8190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93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00289" y="392339"/>
            <a:ext cx="7920038" cy="6096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平面向量的坐标运算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902601"/>
              </p:ext>
            </p:extLst>
          </p:nvPr>
        </p:nvGraphicFramePr>
        <p:xfrm>
          <a:off x="866321" y="1088799"/>
          <a:ext cx="10356850" cy="1829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Document" r:id="rId3" imgW="8186221" imgH="1445423" progId="Word.Document.8">
                  <p:embed/>
                </p:oleObj>
              </mc:Choice>
              <mc:Fallback>
                <p:oleObj name="Document" r:id="rId3" imgW="8186221" imgH="14454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321" y="1088799"/>
                        <a:ext cx="10356850" cy="18299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043134"/>
              </p:ext>
            </p:extLst>
          </p:nvPr>
        </p:nvGraphicFramePr>
        <p:xfrm>
          <a:off x="866321" y="3134613"/>
          <a:ext cx="9975396" cy="139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Document" r:id="rId5" imgW="7067163" imgH="807525" progId="Word.Document.8">
                  <p:embed/>
                </p:oleObj>
              </mc:Choice>
              <mc:Fallback>
                <p:oleObj name="Document" r:id="rId5" imgW="7067163" imgH="8075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321" y="3134613"/>
                        <a:ext cx="9975396" cy="13926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834195"/>
              </p:ext>
            </p:extLst>
          </p:nvPr>
        </p:nvGraphicFramePr>
        <p:xfrm>
          <a:off x="1438221" y="4743093"/>
          <a:ext cx="9834163" cy="1829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Document" r:id="rId7" imgW="7067163" imgH="1318562" progId="Word.Document.8">
                  <p:embed/>
                </p:oleObj>
              </mc:Choice>
              <mc:Fallback>
                <p:oleObj name="Document" r:id="rId7" imgW="7067163" imgH="13185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21" y="4743093"/>
                        <a:ext cx="9834163" cy="18290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395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6504"/>
              </p:ext>
            </p:extLst>
          </p:nvPr>
        </p:nvGraphicFramePr>
        <p:xfrm>
          <a:off x="1019175" y="376916"/>
          <a:ext cx="10660974" cy="1745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Document" r:id="rId3" imgW="8818262" imgH="1445423" progId="Word.Document.8">
                  <p:embed/>
                </p:oleObj>
              </mc:Choice>
              <mc:Fallback>
                <p:oleObj name="Document" r:id="rId3" imgW="8818262" imgH="14454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376916"/>
                        <a:ext cx="10660974" cy="17457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581102"/>
              </p:ext>
            </p:extLst>
          </p:nvPr>
        </p:nvGraphicFramePr>
        <p:xfrm>
          <a:off x="862240" y="2281918"/>
          <a:ext cx="10423885" cy="1299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Document" r:id="rId5" imgW="6960020" imgH="862870" progId="Word.Document.8">
                  <p:embed/>
                </p:oleObj>
              </mc:Choice>
              <mc:Fallback>
                <p:oleObj name="Document" r:id="rId5" imgW="6960020" imgH="8628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240" y="2281918"/>
                        <a:ext cx="10423885" cy="12994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32877"/>
              </p:ext>
            </p:extLst>
          </p:nvPr>
        </p:nvGraphicFramePr>
        <p:xfrm>
          <a:off x="1417410" y="4095296"/>
          <a:ext cx="10050297" cy="177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Document" r:id="rId7" imgW="7487802" imgH="1313531" progId="Word.Document.8">
                  <p:embed/>
                </p:oleObj>
              </mc:Choice>
              <mc:Fallback>
                <p:oleObj name="Document" r:id="rId7" imgW="7487802" imgH="13135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410" y="4095296"/>
                        <a:ext cx="10050297" cy="17721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09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45035" y="305730"/>
            <a:ext cx="7920037" cy="499814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平面向量共线的坐标表示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070944"/>
              </p:ext>
            </p:extLst>
          </p:nvPr>
        </p:nvGraphicFramePr>
        <p:xfrm>
          <a:off x="844550" y="903288"/>
          <a:ext cx="10702925" cy="22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Document" r:id="rId3" imgW="8457508" imgH="1781443" progId="Word.Document.8">
                  <p:embed/>
                </p:oleObj>
              </mc:Choice>
              <mc:Fallback>
                <p:oleObj name="Document" r:id="rId3" imgW="8457508" imgH="17814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903288"/>
                        <a:ext cx="10702925" cy="22621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910378"/>
              </p:ext>
            </p:extLst>
          </p:nvPr>
        </p:nvGraphicFramePr>
        <p:xfrm>
          <a:off x="692150" y="2804455"/>
          <a:ext cx="11197545" cy="143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Document" r:id="rId5" imgW="9244672" imgH="1186670" progId="Word.Document.8">
                  <p:embed/>
                </p:oleObj>
              </mc:Choice>
              <mc:Fallback>
                <p:oleObj name="Document" r:id="rId5" imgW="9244672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804455"/>
                        <a:ext cx="11197545" cy="1435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221615"/>
              </p:ext>
            </p:extLst>
          </p:nvPr>
        </p:nvGraphicFramePr>
        <p:xfrm>
          <a:off x="692150" y="4426776"/>
          <a:ext cx="11998794" cy="136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Document" r:id="rId7" imgW="10380325" imgH="1186670" progId="Word.Document.8">
                  <p:embed/>
                </p:oleObj>
              </mc:Choice>
              <mc:Fallback>
                <p:oleObj name="Document" r:id="rId7" imgW="10380325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4426776"/>
                        <a:ext cx="11998794" cy="13668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601580"/>
              </p:ext>
            </p:extLst>
          </p:nvPr>
        </p:nvGraphicFramePr>
        <p:xfrm>
          <a:off x="5096782" y="1522991"/>
          <a:ext cx="389617" cy="75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Document" r:id="rId9" imgW="204094" imgH="394598" progId="Word.Document.8">
                  <p:embed/>
                </p:oleObj>
              </mc:Choice>
              <mc:Fallback>
                <p:oleObj name="Document" r:id="rId9" imgW="204094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6782" y="1522991"/>
                        <a:ext cx="389617" cy="7511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57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751263"/>
              </p:ext>
            </p:extLst>
          </p:nvPr>
        </p:nvGraphicFramePr>
        <p:xfrm>
          <a:off x="581479" y="313417"/>
          <a:ext cx="112776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Document" r:id="rId3" imgW="10022096" imgH="1930585" progId="Word.Document.8">
                  <p:embed/>
                </p:oleObj>
              </mc:Choice>
              <mc:Fallback>
                <p:oleObj name="Document" r:id="rId3" imgW="10022096" imgH="19305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479" y="313417"/>
                        <a:ext cx="11277600" cy="2120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148591"/>
              </p:ext>
            </p:extLst>
          </p:nvPr>
        </p:nvGraphicFramePr>
        <p:xfrm>
          <a:off x="1023031" y="2591820"/>
          <a:ext cx="94488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Document" r:id="rId5" imgW="8694162" imgH="928995" progId="Word.Document.8">
                  <p:embed/>
                </p:oleObj>
              </mc:Choice>
              <mc:Fallback>
                <p:oleObj name="Document" r:id="rId5" imgW="8694162" imgH="9289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031" y="2591820"/>
                        <a:ext cx="9448800" cy="1019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83003"/>
              </p:ext>
            </p:extLst>
          </p:nvPr>
        </p:nvGraphicFramePr>
        <p:xfrm>
          <a:off x="1153659" y="3768499"/>
          <a:ext cx="7759700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Document" r:id="rId7" imgW="7229863" imgH="1598519" progId="Word.Document.8">
                  <p:embed/>
                </p:oleObj>
              </mc:Choice>
              <mc:Fallback>
                <p:oleObj name="Document" r:id="rId7" imgW="7229863" imgH="15985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659" y="3768499"/>
                        <a:ext cx="7759700" cy="1735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954344"/>
              </p:ext>
            </p:extLst>
          </p:nvPr>
        </p:nvGraphicFramePr>
        <p:xfrm>
          <a:off x="11214553" y="155914"/>
          <a:ext cx="389617" cy="75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Document" r:id="rId9" imgW="204094" imgH="394598" progId="Word.Document.8">
                  <p:embed/>
                </p:oleObj>
              </mc:Choice>
              <mc:Fallback>
                <p:oleObj name="Document" r:id="rId9" imgW="204094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4553" y="155914"/>
                        <a:ext cx="389617" cy="7511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97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图片 602" descr="D:\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502" y="1744209"/>
            <a:ext cx="1992313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32832" y="348796"/>
            <a:ext cx="792003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/>
              <a:t>创新应用　</a:t>
            </a:r>
            <a:r>
              <a:rPr lang="en-US" sz="2400" b="1" dirty="0"/>
              <a:t>1.</a:t>
            </a:r>
            <a:r>
              <a:rPr lang="zh-CN" altLang="en-US" sz="2400" b="1" dirty="0"/>
              <a:t>坐标化后使用平面向量基本定理</a:t>
            </a:r>
          </a:p>
          <a:p>
            <a:pPr>
              <a:lnSpc>
                <a:spcPts val="3500"/>
              </a:lnSpc>
            </a:pPr>
            <a:endParaRPr lang="zh-CN" alt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834961"/>
              </p:ext>
            </p:extLst>
          </p:nvPr>
        </p:nvGraphicFramePr>
        <p:xfrm>
          <a:off x="894896" y="859971"/>
          <a:ext cx="10164763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Document" r:id="rId4" imgW="10455001" imgH="3105037" progId="Word.Document.8">
                  <p:embed/>
                </p:oleObj>
              </mc:Choice>
              <mc:Fallback>
                <p:oleObj name="Document" r:id="rId4" imgW="10455001" imgH="31050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896" y="859971"/>
                        <a:ext cx="10164763" cy="3024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675384"/>
              </p:ext>
            </p:extLst>
          </p:nvPr>
        </p:nvGraphicFramePr>
        <p:xfrm>
          <a:off x="4443526" y="3206790"/>
          <a:ext cx="9493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Document" r:id="rId6" imgW="1052633" imgH="526131" progId="Word.Document.8">
                  <p:embed/>
                </p:oleObj>
              </mc:Choice>
              <mc:Fallback>
                <p:oleObj name="Document" r:id="rId6" imgW="1052633" imgH="5261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526" y="3206790"/>
                        <a:ext cx="94932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47215"/>
              </p:ext>
            </p:extLst>
          </p:nvPr>
        </p:nvGraphicFramePr>
        <p:xfrm>
          <a:off x="543265" y="3786188"/>
          <a:ext cx="115125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Document" r:id="rId8" imgW="11686974" imgH="2626343" progId="Word.Document.8">
                  <p:embed/>
                </p:oleObj>
              </mc:Choice>
              <mc:Fallback>
                <p:oleObj name="Document" r:id="rId8" imgW="11686974" imgH="26263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65" y="3786188"/>
                        <a:ext cx="11512550" cy="2590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902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573084"/>
              </p:ext>
            </p:extLst>
          </p:nvPr>
        </p:nvGraphicFramePr>
        <p:xfrm>
          <a:off x="773113" y="387804"/>
          <a:ext cx="1053941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Document" r:id="rId3" imgW="10706807" imgH="1247765" progId="Word.Document.8">
                  <p:embed/>
                </p:oleObj>
              </mc:Choice>
              <mc:Fallback>
                <p:oleObj name="Document" r:id="rId3" imgW="10706807" imgH="12477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387804"/>
                        <a:ext cx="10539412" cy="1231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895998"/>
              </p:ext>
            </p:extLst>
          </p:nvPr>
        </p:nvGraphicFramePr>
        <p:xfrm>
          <a:off x="925513" y="1715407"/>
          <a:ext cx="10689544" cy="350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Document" r:id="rId5" imgW="11847870" imgH="3955687" progId="Word.Document.8">
                  <p:embed/>
                </p:oleObj>
              </mc:Choice>
              <mc:Fallback>
                <p:oleObj name="Document" r:id="rId5" imgW="11847870" imgH="3955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1715407"/>
                        <a:ext cx="10689544" cy="35011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6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753335"/>
              </p:ext>
            </p:extLst>
          </p:nvPr>
        </p:nvGraphicFramePr>
        <p:xfrm>
          <a:off x="759959" y="862013"/>
          <a:ext cx="10597320" cy="2850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Document" r:id="rId3" imgW="10767413" imgH="2878987" progId="Word.Document.8">
                  <p:embed/>
                </p:oleObj>
              </mc:Choice>
              <mc:Fallback>
                <p:oleObj name="Document" r:id="rId3" imgW="10767413" imgH="28789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59" y="862013"/>
                        <a:ext cx="10597320" cy="28500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60948"/>
              </p:ext>
            </p:extLst>
          </p:nvPr>
        </p:nvGraphicFramePr>
        <p:xfrm>
          <a:off x="844550" y="3712029"/>
          <a:ext cx="10632369" cy="1900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Document" r:id="rId5" imgW="8463641" imgH="1501486" progId="Word.Document.8">
                  <p:embed/>
                </p:oleObj>
              </mc:Choice>
              <mc:Fallback>
                <p:oleObj name="Document" r:id="rId5" imgW="8463641" imgH="15014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3712029"/>
                        <a:ext cx="10632369" cy="19009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33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771769"/>
              </p:ext>
            </p:extLst>
          </p:nvPr>
        </p:nvGraphicFramePr>
        <p:xfrm>
          <a:off x="1399494" y="261031"/>
          <a:ext cx="9170613" cy="250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Document" r:id="rId3" imgW="8771003" imgH="2486545" progId="Word.Document.8">
                  <p:embed/>
                </p:oleObj>
              </mc:Choice>
              <mc:Fallback>
                <p:oleObj name="Document" r:id="rId3" imgW="8771003" imgH="24865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494" y="261031"/>
                        <a:ext cx="9170613" cy="25039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240212"/>
              </p:ext>
            </p:extLst>
          </p:nvPr>
        </p:nvGraphicFramePr>
        <p:xfrm>
          <a:off x="1519237" y="2764971"/>
          <a:ext cx="10452319" cy="1007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Document" r:id="rId5" imgW="10057090" imgH="963496" progId="Word.Document.8">
                  <p:embed/>
                </p:oleObj>
              </mc:Choice>
              <mc:Fallback>
                <p:oleObj name="Document" r:id="rId5" imgW="10057090" imgH="963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7" y="2764971"/>
                        <a:ext cx="10452319" cy="10078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381057"/>
              </p:ext>
            </p:extLst>
          </p:nvPr>
        </p:nvGraphicFramePr>
        <p:xfrm>
          <a:off x="9091839" y="1317171"/>
          <a:ext cx="39349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Document" r:id="rId7" imgW="255664" imgH="429458" progId="Word.Document.8">
                  <p:embed/>
                </p:oleObj>
              </mc:Choice>
              <mc:Fallback>
                <p:oleObj name="Document" r:id="rId7" imgW="255664" imgH="4294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1839" y="1317171"/>
                        <a:ext cx="393492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47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749066"/>
              </p:ext>
            </p:extLst>
          </p:nvPr>
        </p:nvGraphicFramePr>
        <p:xfrm>
          <a:off x="1199470" y="1016681"/>
          <a:ext cx="10640925" cy="2270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3" imgW="10644036" imgH="2254745" progId="Word.Document.8">
                  <p:embed/>
                </p:oleObj>
              </mc:Choice>
              <mc:Fallback>
                <p:oleObj name="Document" r:id="rId3" imgW="10644036" imgH="22547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70" y="1016681"/>
                        <a:ext cx="10640925" cy="22708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592808"/>
              </p:ext>
            </p:extLst>
          </p:nvPr>
        </p:nvGraphicFramePr>
        <p:xfrm>
          <a:off x="10042978" y="1827657"/>
          <a:ext cx="472621" cy="64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Document" r:id="rId5" imgW="311789" imgH="423708" progId="Word.Document.8">
                  <p:embed/>
                </p:oleObj>
              </mc:Choice>
              <mc:Fallback>
                <p:oleObj name="Document" r:id="rId5" imgW="311789" imgH="4237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2978" y="1827657"/>
                        <a:ext cx="472621" cy="6488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858938"/>
              </p:ext>
            </p:extLst>
          </p:nvPr>
        </p:nvGraphicFramePr>
        <p:xfrm>
          <a:off x="1199470" y="3426278"/>
          <a:ext cx="8723313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Document" r:id="rId7" imgW="6640031" imgH="1780005" progId="Word.Document.8">
                  <p:embed/>
                </p:oleObj>
              </mc:Choice>
              <mc:Fallback>
                <p:oleObj name="Document" r:id="rId7" imgW="6640031" imgH="1780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70" y="3426278"/>
                        <a:ext cx="8723313" cy="234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94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060022"/>
              </p:ext>
            </p:extLst>
          </p:nvPr>
        </p:nvGraphicFramePr>
        <p:xfrm>
          <a:off x="658584" y="214908"/>
          <a:ext cx="88169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Document" r:id="rId3" imgW="8622372" imgH="2570999" progId="Word.Document.8">
                  <p:embed/>
                </p:oleObj>
              </mc:Choice>
              <mc:Fallback>
                <p:oleObj name="Document" r:id="rId3" imgW="8622372" imgH="25709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584" y="214908"/>
                        <a:ext cx="8816975" cy="209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961" y="391123"/>
            <a:ext cx="1061584" cy="162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267246"/>
              </p:ext>
            </p:extLst>
          </p:nvPr>
        </p:nvGraphicFramePr>
        <p:xfrm>
          <a:off x="242887" y="2444753"/>
          <a:ext cx="11769725" cy="2501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Document" r:id="rId6" imgW="13535837" imgH="2476842" progId="Word.Document.8">
                  <p:embed/>
                </p:oleObj>
              </mc:Choice>
              <mc:Fallback>
                <p:oleObj name="Document" r:id="rId6" imgW="13535837" imgH="2476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" y="2444753"/>
                        <a:ext cx="11769725" cy="25016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976224"/>
              </p:ext>
            </p:extLst>
          </p:nvPr>
        </p:nvGraphicFramePr>
        <p:xfrm>
          <a:off x="493940" y="4946425"/>
          <a:ext cx="75961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Document" r:id="rId8" imgW="8868406" imgH="1765271" progId="Word.Document.8">
                  <p:embed/>
                </p:oleObj>
              </mc:Choice>
              <mc:Fallback>
                <p:oleObj name="Document" r:id="rId8" imgW="8868406" imgH="1765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40" y="4946425"/>
                        <a:ext cx="7596188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019" y="4830992"/>
            <a:ext cx="1297884" cy="163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519741"/>
              </p:ext>
            </p:extLst>
          </p:nvPr>
        </p:nvGraphicFramePr>
        <p:xfrm>
          <a:off x="4802868" y="587829"/>
          <a:ext cx="39349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Document" r:id="rId11" imgW="255664" imgH="429458" progId="Word.Document.8">
                  <p:embed/>
                </p:oleObj>
              </mc:Choice>
              <mc:Fallback>
                <p:oleObj name="Document" r:id="rId11" imgW="255664" imgH="4294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868" y="587829"/>
                        <a:ext cx="393492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76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060515"/>
              </p:ext>
            </p:extLst>
          </p:nvPr>
        </p:nvGraphicFramePr>
        <p:xfrm>
          <a:off x="1164999" y="221456"/>
          <a:ext cx="8288337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Document" r:id="rId3" imgW="8002958" imgH="1380376" progId="Word.Document.8">
                  <p:embed/>
                </p:oleObj>
              </mc:Choice>
              <mc:Fallback>
                <p:oleObj name="Document" r:id="rId3" imgW="8002958" imgH="13803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999" y="221456"/>
                        <a:ext cx="8288337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9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641" y="365918"/>
            <a:ext cx="1428486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679737"/>
              </p:ext>
            </p:extLst>
          </p:nvPr>
        </p:nvGraphicFramePr>
        <p:xfrm>
          <a:off x="1317171" y="1507330"/>
          <a:ext cx="9141733" cy="5402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Document" r:id="rId6" imgW="9946338" imgH="5853210" progId="Word.Document.8">
                  <p:embed/>
                </p:oleObj>
              </mc:Choice>
              <mc:Fallback>
                <p:oleObj name="Document" r:id="rId6" imgW="9946338" imgH="58532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171" y="1507330"/>
                        <a:ext cx="9141733" cy="54020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06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242647"/>
              </p:ext>
            </p:extLst>
          </p:nvPr>
        </p:nvGraphicFramePr>
        <p:xfrm>
          <a:off x="408117" y="258989"/>
          <a:ext cx="11783883" cy="1580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Document" r:id="rId3" imgW="11633222" imgH="1548206" progId="Word.Document.8">
                  <p:embed/>
                </p:oleObj>
              </mc:Choice>
              <mc:Fallback>
                <p:oleObj name="Document" r:id="rId3" imgW="11633222" imgH="15482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17" y="258989"/>
                        <a:ext cx="11783883" cy="15806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813738"/>
              </p:ext>
            </p:extLst>
          </p:nvPr>
        </p:nvGraphicFramePr>
        <p:xfrm>
          <a:off x="1262743" y="1839685"/>
          <a:ext cx="10043432" cy="3056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Document" r:id="rId5" imgW="9886092" imgH="2979254" progId="Word.Document.8">
                  <p:embed/>
                </p:oleObj>
              </mc:Choice>
              <mc:Fallback>
                <p:oleObj name="Document" r:id="rId5" imgW="9886092" imgH="29792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743" y="1839685"/>
                        <a:ext cx="10043432" cy="30563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243784"/>
              </p:ext>
            </p:extLst>
          </p:nvPr>
        </p:nvGraphicFramePr>
        <p:xfrm>
          <a:off x="1060450" y="4695520"/>
          <a:ext cx="1024572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Document" r:id="rId7" imgW="11784017" imgH="2035165" progId="Word.Document.8">
                  <p:embed/>
                </p:oleObj>
              </mc:Choice>
              <mc:Fallback>
                <p:oleObj name="Document" r:id="rId7" imgW="11784017" imgH="20351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4695520"/>
                        <a:ext cx="10245725" cy="17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18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916374"/>
              </p:ext>
            </p:extLst>
          </p:nvPr>
        </p:nvGraphicFramePr>
        <p:xfrm>
          <a:off x="1330098" y="315686"/>
          <a:ext cx="10112103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Document" r:id="rId3" imgW="8746832" imgH="1765271" progId="Word.Document.8">
                  <p:embed/>
                </p:oleObj>
              </mc:Choice>
              <mc:Fallback>
                <p:oleObj name="Document" r:id="rId3" imgW="8746832" imgH="1765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098" y="315686"/>
                        <a:ext cx="10112103" cy="2051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64291"/>
              </p:ext>
            </p:extLst>
          </p:nvPr>
        </p:nvGraphicFramePr>
        <p:xfrm>
          <a:off x="5673725" y="1336675"/>
          <a:ext cx="3175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Document" r:id="rId5" imgW="236048" imgH="790994" progId="Word.Document.8">
                  <p:embed/>
                </p:oleObj>
              </mc:Choice>
              <mc:Fallback>
                <p:oleObj name="Document" r:id="rId5" imgW="236048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725" y="1336675"/>
                        <a:ext cx="317500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385935"/>
              </p:ext>
            </p:extLst>
          </p:nvPr>
        </p:nvGraphicFramePr>
        <p:xfrm>
          <a:off x="928160" y="2259466"/>
          <a:ext cx="11263840" cy="918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Document" r:id="rId7" imgW="9707880" imgH="790994" progId="Word.Document.8">
                  <p:embed/>
                </p:oleObj>
              </mc:Choice>
              <mc:Fallback>
                <p:oleObj name="Document" r:id="rId7" imgW="9707880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160" y="2259466"/>
                        <a:ext cx="11263840" cy="9189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135690"/>
              </p:ext>
            </p:extLst>
          </p:nvPr>
        </p:nvGraphicFramePr>
        <p:xfrm>
          <a:off x="8248399" y="1482499"/>
          <a:ext cx="4683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Document" r:id="rId9" imgW="528182" imgH="897729" progId="Word.Document.8">
                  <p:embed/>
                </p:oleObj>
              </mc:Choice>
              <mc:Fallback>
                <p:oleObj name="Document" r:id="rId9" imgW="528182" imgH="8977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8399" y="1482499"/>
                        <a:ext cx="468313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49520"/>
              </p:ext>
            </p:extLst>
          </p:nvPr>
        </p:nvGraphicFramePr>
        <p:xfrm>
          <a:off x="1230313" y="3255962"/>
          <a:ext cx="10556023" cy="1103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Document" r:id="rId11" imgW="8746832" imgH="909589" progId="Word.Document.8">
                  <p:embed/>
                </p:oleObj>
              </mc:Choice>
              <mc:Fallback>
                <p:oleObj name="Document" r:id="rId11" imgW="8746832" imgH="9095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3255962"/>
                        <a:ext cx="10556023" cy="11037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686492"/>
              </p:ext>
            </p:extLst>
          </p:nvPr>
        </p:nvGraphicFramePr>
        <p:xfrm>
          <a:off x="1330098" y="4437288"/>
          <a:ext cx="8737655" cy="1676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Document" r:id="rId13" imgW="8128501" imgH="1553237" progId="Word.Document.8">
                  <p:embed/>
                </p:oleObj>
              </mc:Choice>
              <mc:Fallback>
                <p:oleObj name="Document" r:id="rId13" imgW="8128501" imgH="15532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098" y="4437288"/>
                        <a:ext cx="8737655" cy="16766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798978"/>
              </p:ext>
            </p:extLst>
          </p:nvPr>
        </p:nvGraphicFramePr>
        <p:xfrm>
          <a:off x="8018463" y="3775075"/>
          <a:ext cx="5746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Document" r:id="rId15" imgW="520143" imgH="395677" progId="Word.Document.8">
                  <p:embed/>
                </p:oleObj>
              </mc:Choice>
              <mc:Fallback>
                <p:oleObj name="Document" r:id="rId15" imgW="520143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8463" y="3775075"/>
                        <a:ext cx="5746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69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638175"/>
              </p:ext>
            </p:extLst>
          </p:nvPr>
        </p:nvGraphicFramePr>
        <p:xfrm>
          <a:off x="1114425" y="920536"/>
          <a:ext cx="10203808" cy="4151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Document" r:id="rId3" imgW="8919273" imgH="3604933" progId="Word.Document.8">
                  <p:embed/>
                </p:oleObj>
              </mc:Choice>
              <mc:Fallback>
                <p:oleObj name="Document" r:id="rId3" imgW="8919273" imgH="36049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920536"/>
                        <a:ext cx="10203808" cy="41515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4963177" y="315240"/>
            <a:ext cx="2953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知识聚焦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846414"/>
              </p:ext>
            </p:extLst>
          </p:nvPr>
        </p:nvGraphicFramePr>
        <p:xfrm>
          <a:off x="6216329" y="1431918"/>
          <a:ext cx="438785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Document" r:id="rId5" imgW="4828406" imgH="1568465" progId="Word.Document.8">
                  <p:embed/>
                </p:oleObj>
              </mc:Choice>
              <mc:Fallback>
                <p:oleObj name="Document" r:id="rId5" imgW="4828406" imgH="1568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329" y="1431918"/>
                        <a:ext cx="4387850" cy="14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669469"/>
              </p:ext>
            </p:extLst>
          </p:nvPr>
        </p:nvGraphicFramePr>
        <p:xfrm>
          <a:off x="4140208" y="1870068"/>
          <a:ext cx="21939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Document" r:id="rId7" imgW="1848166" imgH="822211" progId="Word.Document.8">
                  <p:embed/>
                </p:oleObj>
              </mc:Choice>
              <mc:Fallback>
                <p:oleObj name="Document" r:id="rId7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8" y="1870068"/>
                        <a:ext cx="21939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135571"/>
              </p:ext>
            </p:extLst>
          </p:nvPr>
        </p:nvGraphicFramePr>
        <p:xfrm>
          <a:off x="7524761" y="4018764"/>
          <a:ext cx="217011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Document" r:id="rId9" imgW="1848166" imgH="822211" progId="Word.Document.8">
                  <p:embed/>
                </p:oleObj>
              </mc:Choice>
              <mc:Fallback>
                <p:oleObj name="Document" r:id="rId9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61" y="4018764"/>
                        <a:ext cx="2170112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918480"/>
              </p:ext>
            </p:extLst>
          </p:nvPr>
        </p:nvGraphicFramePr>
        <p:xfrm>
          <a:off x="1398586" y="4500571"/>
          <a:ext cx="21701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Document" r:id="rId11" imgW="1848166" imgH="822211" progId="Word.Document.8">
                  <p:embed/>
                </p:oleObj>
              </mc:Choice>
              <mc:Fallback>
                <p:oleObj name="Document" r:id="rId11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6" y="4500571"/>
                        <a:ext cx="2170113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352093"/>
              </p:ext>
            </p:extLst>
          </p:nvPr>
        </p:nvGraphicFramePr>
        <p:xfrm>
          <a:off x="1628071" y="2691609"/>
          <a:ext cx="217011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Document" r:id="rId13" imgW="1848166" imgH="822211" progId="Word.Document.8">
                  <p:embed/>
                </p:oleObj>
              </mc:Choice>
              <mc:Fallback>
                <p:oleObj name="Document" r:id="rId13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071" y="2691609"/>
                        <a:ext cx="2170112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5354648" y="4500571"/>
          <a:ext cx="21701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Document" r:id="rId15" imgW="1848166" imgH="822211" progId="Word.Document.8">
                  <p:embed/>
                </p:oleObj>
              </mc:Choice>
              <mc:Fallback>
                <p:oleObj name="Document" r:id="rId15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48" y="4500571"/>
                        <a:ext cx="2170113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598097"/>
              </p:ext>
            </p:extLst>
          </p:nvPr>
        </p:nvGraphicFramePr>
        <p:xfrm>
          <a:off x="985611" y="5105329"/>
          <a:ext cx="10332622" cy="158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Document" r:id="rId17" imgW="11222324" imgH="1780005" progId="Word.Document.8">
                  <p:embed/>
                </p:oleObj>
              </mc:Choice>
              <mc:Fallback>
                <p:oleObj name="Document" r:id="rId17" imgW="11222324" imgH="1780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611" y="5105329"/>
                        <a:ext cx="10332622" cy="15892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868582"/>
              </p:ext>
            </p:extLst>
          </p:nvPr>
        </p:nvGraphicFramePr>
        <p:xfrm>
          <a:off x="4862985" y="5352561"/>
          <a:ext cx="27066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Document" r:id="rId19" imgW="2298333" imgH="824011" progId="Word.Document.8">
                  <p:embed/>
                </p:oleObj>
              </mc:Choice>
              <mc:Fallback>
                <p:oleObj name="Document" r:id="rId19" imgW="2298333" imgH="824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985" y="5352561"/>
                        <a:ext cx="2706687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287554"/>
              </p:ext>
            </p:extLst>
          </p:nvPr>
        </p:nvGraphicFramePr>
        <p:xfrm>
          <a:off x="8740358" y="6102401"/>
          <a:ext cx="27066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Document" r:id="rId21" imgW="2298333" imgH="824011" progId="Word.Document.8">
                  <p:embed/>
                </p:oleObj>
              </mc:Choice>
              <mc:Fallback>
                <p:oleObj name="Document" r:id="rId21" imgW="2298333" imgH="824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0358" y="6102401"/>
                        <a:ext cx="2706688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48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59001" y="174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 smtClean="0">
                <a:ea typeface="黑体" pitchFamily="49" charset="-122"/>
              </a:rPr>
              <a:t>链接</a:t>
            </a:r>
            <a:r>
              <a:rPr lang="zh-CN" altLang="en-US" sz="2400" b="1" dirty="0">
                <a:ea typeface="黑体" pitchFamily="49" charset="-122"/>
              </a:rPr>
              <a:t>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323160"/>
              </p:ext>
            </p:extLst>
          </p:nvPr>
        </p:nvGraphicFramePr>
        <p:xfrm>
          <a:off x="9973582" y="1183900"/>
          <a:ext cx="13843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Document" r:id="rId3" imgW="1275355" imgH="394598" progId="Word.Document.8">
                  <p:embed/>
                </p:oleObj>
              </mc:Choice>
              <mc:Fallback>
                <p:oleObj name="Document" r:id="rId3" imgW="1275355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3582" y="1183900"/>
                        <a:ext cx="138430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18407"/>
              </p:ext>
            </p:extLst>
          </p:nvPr>
        </p:nvGraphicFramePr>
        <p:xfrm>
          <a:off x="825018" y="1183900"/>
          <a:ext cx="11174115" cy="77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Document" r:id="rId5" imgW="10136816" imgH="699711" progId="Word.Document.8">
                  <p:embed/>
                </p:oleObj>
              </mc:Choice>
              <mc:Fallback>
                <p:oleObj name="Document" r:id="rId5" imgW="10136816" imgH="6997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018" y="1183900"/>
                        <a:ext cx="11174115" cy="77548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942363"/>
              </p:ext>
            </p:extLst>
          </p:nvPr>
        </p:nvGraphicFramePr>
        <p:xfrm>
          <a:off x="890588" y="2005013"/>
          <a:ext cx="1102042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Document" r:id="rId7" imgW="11339569" imgH="1600316" progId="Word.Document.8">
                  <p:embed/>
                </p:oleObj>
              </mc:Choice>
              <mc:Fallback>
                <p:oleObj name="Document" r:id="rId7" imgW="11339569" imgH="16003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2005013"/>
                        <a:ext cx="11020425" cy="15589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729741"/>
              </p:ext>
            </p:extLst>
          </p:nvPr>
        </p:nvGraphicFramePr>
        <p:xfrm>
          <a:off x="835454" y="3766684"/>
          <a:ext cx="11055350" cy="62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Document" r:id="rId9" imgW="12347875" imgH="520741" progId="Word.Document.8">
                  <p:embed/>
                </p:oleObj>
              </mc:Choice>
              <mc:Fallback>
                <p:oleObj name="Document" r:id="rId9" imgW="12347875" imgH="5207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454" y="3766684"/>
                        <a:ext cx="11055350" cy="6202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216181"/>
              </p:ext>
            </p:extLst>
          </p:nvPr>
        </p:nvGraphicFramePr>
        <p:xfrm>
          <a:off x="885643" y="4593817"/>
          <a:ext cx="9780089" cy="990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Document" r:id="rId11" imgW="8401952" imgH="847776" progId="Word.Document.8">
                  <p:embed/>
                </p:oleObj>
              </mc:Choice>
              <mc:Fallback>
                <p:oleObj name="Document" r:id="rId11" imgW="8401952" imgH="8477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643" y="4593817"/>
                        <a:ext cx="9780089" cy="9908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705049"/>
              </p:ext>
            </p:extLst>
          </p:nvPr>
        </p:nvGraphicFramePr>
        <p:xfrm>
          <a:off x="10665732" y="3766684"/>
          <a:ext cx="88796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Document" r:id="rId13" imgW="585242" imgH="394598" progId="Word.Document.8">
                  <p:embed/>
                </p:oleObj>
              </mc:Choice>
              <mc:Fallback>
                <p:oleObj name="Document" r:id="rId13" imgW="585242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5732" y="3766684"/>
                        <a:ext cx="887965" cy="492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88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009357"/>
              </p:ext>
            </p:extLst>
          </p:nvPr>
        </p:nvGraphicFramePr>
        <p:xfrm>
          <a:off x="9814378" y="942520"/>
          <a:ext cx="12414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Document" r:id="rId3" imgW="1378063" imgH="744634" progId="Word.Document.8">
                  <p:embed/>
                </p:oleObj>
              </mc:Choice>
              <mc:Fallback>
                <p:oleObj name="Document" r:id="rId3" imgW="1378063" imgH="7446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4378" y="942520"/>
                        <a:ext cx="1241425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466254"/>
              </p:ext>
            </p:extLst>
          </p:nvPr>
        </p:nvGraphicFramePr>
        <p:xfrm>
          <a:off x="535442" y="365577"/>
          <a:ext cx="11275270" cy="1256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Document" r:id="rId5" imgW="11315037" imgH="1254234" progId="Word.Document.8">
                  <p:embed/>
                </p:oleObj>
              </mc:Choice>
              <mc:Fallback>
                <p:oleObj name="Document" r:id="rId5" imgW="11315037" imgH="12542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42" y="365577"/>
                        <a:ext cx="11275270" cy="12563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029086"/>
              </p:ext>
            </p:extLst>
          </p:nvPr>
        </p:nvGraphicFramePr>
        <p:xfrm>
          <a:off x="990826" y="1621970"/>
          <a:ext cx="9855423" cy="1689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Document" r:id="rId7" imgW="9536161" imgH="1627988" progId="Word.Document.8">
                  <p:embed/>
                </p:oleObj>
              </mc:Choice>
              <mc:Fallback>
                <p:oleObj name="Document" r:id="rId7" imgW="9536161" imgH="16279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826" y="1621970"/>
                        <a:ext cx="9855423" cy="16895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412842"/>
              </p:ext>
            </p:extLst>
          </p:nvPr>
        </p:nvGraphicFramePr>
        <p:xfrm>
          <a:off x="646566" y="3292021"/>
          <a:ext cx="9912876" cy="1275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Document" r:id="rId9" imgW="9676134" imgH="1235546" progId="Word.Document.8">
                  <p:embed/>
                </p:oleObj>
              </mc:Choice>
              <mc:Fallback>
                <p:oleObj name="Document" r:id="rId9" imgW="9676134" imgH="12355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66" y="3292021"/>
                        <a:ext cx="9912876" cy="12758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79412"/>
              </p:ext>
            </p:extLst>
          </p:nvPr>
        </p:nvGraphicFramePr>
        <p:xfrm>
          <a:off x="7256463" y="3986213"/>
          <a:ext cx="3635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Document" r:id="rId11" imgW="335669" imgH="426943" progId="Word.Document.8">
                  <p:embed/>
                </p:oleObj>
              </mc:Choice>
              <mc:Fallback>
                <p:oleObj name="Document" r:id="rId11" imgW="335669" imgH="426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463" y="3986213"/>
                        <a:ext cx="363537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174670"/>
              </p:ext>
            </p:extLst>
          </p:nvPr>
        </p:nvGraphicFramePr>
        <p:xfrm>
          <a:off x="9355138" y="3986213"/>
          <a:ext cx="4333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Document" r:id="rId13" imgW="487994" imgH="422271" progId="Word.Document.8">
                  <p:embed/>
                </p:oleObj>
              </mc:Choice>
              <mc:Fallback>
                <p:oleObj name="Document" r:id="rId13" imgW="487994" imgH="422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138" y="3986213"/>
                        <a:ext cx="433387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123567"/>
              </p:ext>
            </p:extLst>
          </p:nvPr>
        </p:nvGraphicFramePr>
        <p:xfrm>
          <a:off x="849341" y="4567917"/>
          <a:ext cx="10647471" cy="799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Document" r:id="rId15" imgW="8564291" imgH="637898" progId="Word.Document.8">
                  <p:embed/>
                </p:oleObj>
              </mc:Choice>
              <mc:Fallback>
                <p:oleObj name="Document" r:id="rId15" imgW="8564291" imgH="6378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41" y="4567917"/>
                        <a:ext cx="10647471" cy="7991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4899"/>
              </p:ext>
            </p:extLst>
          </p:nvPr>
        </p:nvGraphicFramePr>
        <p:xfrm>
          <a:off x="825273" y="442232"/>
          <a:ext cx="10879655" cy="1593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Document" r:id="rId3" imgW="11394042" imgH="1656738" progId="Word.Document.8">
                  <p:embed/>
                </p:oleObj>
              </mc:Choice>
              <mc:Fallback>
                <p:oleObj name="Document" r:id="rId3" imgW="11394042" imgH="16567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273" y="442232"/>
                        <a:ext cx="10879655" cy="15933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283029"/>
              </p:ext>
            </p:extLst>
          </p:nvPr>
        </p:nvGraphicFramePr>
        <p:xfrm>
          <a:off x="2059667" y="1550307"/>
          <a:ext cx="4460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Document" r:id="rId5" imgW="504384" imgH="416161" progId="Word.Document.8">
                  <p:embed/>
                </p:oleObj>
              </mc:Choice>
              <mc:Fallback>
                <p:oleObj name="Document" r:id="rId5" imgW="504384" imgH="4161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667" y="1550307"/>
                        <a:ext cx="446088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54461"/>
              </p:ext>
            </p:extLst>
          </p:nvPr>
        </p:nvGraphicFramePr>
        <p:xfrm>
          <a:off x="550637" y="2196420"/>
          <a:ext cx="11786116" cy="947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Document" r:id="rId7" imgW="10535810" imgH="841666" progId="Word.Document.8">
                  <p:embed/>
                </p:oleObj>
              </mc:Choice>
              <mc:Fallback>
                <p:oleObj name="Document" r:id="rId7" imgW="10535810" imgH="8416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37" y="2196420"/>
                        <a:ext cx="11786116" cy="9472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427464"/>
              </p:ext>
            </p:extLst>
          </p:nvPr>
        </p:nvGraphicFramePr>
        <p:xfrm>
          <a:off x="550637" y="3143703"/>
          <a:ext cx="9335392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Document" r:id="rId9" imgW="9385727" imgH="1303828" progId="Word.Document.8">
                  <p:embed/>
                </p:oleObj>
              </mc:Choice>
              <mc:Fallback>
                <p:oleObj name="Document" r:id="rId9" imgW="9385727" imgH="130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37" y="3143703"/>
                        <a:ext cx="9335392" cy="1306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887271"/>
              </p:ext>
            </p:extLst>
          </p:nvPr>
        </p:nvGraphicFramePr>
        <p:xfrm>
          <a:off x="1220487" y="4450215"/>
          <a:ext cx="10971513" cy="581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Document" r:id="rId11" imgW="8501520" imgH="448146" progId="Word.Document.8">
                  <p:embed/>
                </p:oleObj>
              </mc:Choice>
              <mc:Fallback>
                <p:oleObj name="Document" r:id="rId11" imgW="8501520" imgH="4481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487" y="4450215"/>
                        <a:ext cx="10971513" cy="5814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717531"/>
              </p:ext>
            </p:extLst>
          </p:nvPr>
        </p:nvGraphicFramePr>
        <p:xfrm>
          <a:off x="5957126" y="3548059"/>
          <a:ext cx="9731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Document" r:id="rId13" imgW="883643" imgH="395677" progId="Word.Document.8">
                  <p:embed/>
                </p:oleObj>
              </mc:Choice>
              <mc:Fallback>
                <p:oleObj name="Document" r:id="rId13" imgW="883643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126" y="3548059"/>
                        <a:ext cx="973137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54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998900"/>
              </p:ext>
            </p:extLst>
          </p:nvPr>
        </p:nvGraphicFramePr>
        <p:xfrm>
          <a:off x="747033" y="518433"/>
          <a:ext cx="11137234" cy="148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Document" r:id="rId3" imgW="9663868" imgH="1276515" progId="Word.Document.8">
                  <p:embed/>
                </p:oleObj>
              </mc:Choice>
              <mc:Fallback>
                <p:oleObj name="Document" r:id="rId3" imgW="9663868" imgH="12765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33" y="518433"/>
                        <a:ext cx="11137234" cy="1484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19095"/>
              </p:ext>
            </p:extLst>
          </p:nvPr>
        </p:nvGraphicFramePr>
        <p:xfrm>
          <a:off x="8382000" y="1441450"/>
          <a:ext cx="6334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Document" r:id="rId5" imgW="574503" imgH="394598" progId="Word.Document.8">
                  <p:embed/>
                </p:oleObj>
              </mc:Choice>
              <mc:Fallback>
                <p:oleObj name="Document" r:id="rId5" imgW="574503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441450"/>
                        <a:ext cx="63341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953385"/>
              </p:ext>
            </p:extLst>
          </p:nvPr>
        </p:nvGraphicFramePr>
        <p:xfrm>
          <a:off x="1173616" y="2139497"/>
          <a:ext cx="9985929" cy="6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Document" r:id="rId7" imgW="7971934" imgH="516787" progId="Word.Document.8">
                  <p:embed/>
                </p:oleObj>
              </mc:Choice>
              <mc:Fallback>
                <p:oleObj name="Document" r:id="rId7" imgW="7971934" imgH="5167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616" y="2139497"/>
                        <a:ext cx="9985929" cy="651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418940"/>
              </p:ext>
            </p:extLst>
          </p:nvPr>
        </p:nvGraphicFramePr>
        <p:xfrm>
          <a:off x="10740118" y="1339170"/>
          <a:ext cx="5159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Document" r:id="rId9" imgW="574503" imgH="394598" progId="Word.Document.8">
                  <p:embed/>
                </p:oleObj>
              </mc:Choice>
              <mc:Fallback>
                <p:oleObj name="Document" r:id="rId9" imgW="574503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0118" y="1339170"/>
                        <a:ext cx="515938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236231"/>
              </p:ext>
            </p:extLst>
          </p:nvPr>
        </p:nvGraphicFramePr>
        <p:xfrm>
          <a:off x="931862" y="2925988"/>
          <a:ext cx="9744225" cy="1809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Document" r:id="rId11" imgW="10187682" imgH="1872725" progId="Word.Document.8">
                  <p:embed/>
                </p:oleObj>
              </mc:Choice>
              <mc:Fallback>
                <p:oleObj name="Document" r:id="rId11" imgW="10187682" imgH="18727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2" y="2925988"/>
                        <a:ext cx="9744225" cy="18092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356844"/>
              </p:ext>
            </p:extLst>
          </p:nvPr>
        </p:nvGraphicFramePr>
        <p:xfrm>
          <a:off x="1084826" y="4960483"/>
          <a:ext cx="9591261" cy="139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Document" r:id="rId13" imgW="8942361" imgH="1286937" progId="Word.Document.8">
                  <p:embed/>
                </p:oleObj>
              </mc:Choice>
              <mc:Fallback>
                <p:oleObj name="Document" r:id="rId13" imgW="8942361" imgH="12869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826" y="4960483"/>
                        <a:ext cx="9591261" cy="13956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411080"/>
              </p:ext>
            </p:extLst>
          </p:nvPr>
        </p:nvGraphicFramePr>
        <p:xfrm>
          <a:off x="9675132" y="4120809"/>
          <a:ext cx="6921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Document" r:id="rId15" imgW="779779" imgH="807166" progId="Word.Document.8">
                  <p:embed/>
                </p:oleObj>
              </mc:Choice>
              <mc:Fallback>
                <p:oleObj name="Document" r:id="rId15" imgW="779779" imgH="8071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5132" y="4120809"/>
                        <a:ext cx="69215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06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26850" y="370568"/>
            <a:ext cx="7920037" cy="522061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平面向量的基本定理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043530"/>
              </p:ext>
            </p:extLst>
          </p:nvPr>
        </p:nvGraphicFramePr>
        <p:xfrm>
          <a:off x="825047" y="1125538"/>
          <a:ext cx="866298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Document" r:id="rId3" imgW="10115171" imgH="1942085" progId="Word.Document.8">
                  <p:embed/>
                </p:oleObj>
              </mc:Choice>
              <mc:Fallback>
                <p:oleObj name="Document" r:id="rId3" imgW="10115171" imgH="19420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047" y="1125538"/>
                        <a:ext cx="8662988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384522"/>
              </p:ext>
            </p:extLst>
          </p:nvPr>
        </p:nvGraphicFramePr>
        <p:xfrm>
          <a:off x="1006249" y="3034846"/>
          <a:ext cx="10769330" cy="1079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Document" r:id="rId5" imgW="7993579" imgH="798181" progId="Word.Document.8">
                  <p:embed/>
                </p:oleObj>
              </mc:Choice>
              <mc:Fallback>
                <p:oleObj name="Document" r:id="rId5" imgW="7993579" imgH="7981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249" y="3034846"/>
                        <a:ext cx="10769330" cy="10799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661488"/>
              </p:ext>
            </p:extLst>
          </p:nvPr>
        </p:nvGraphicFramePr>
        <p:xfrm>
          <a:off x="3999139" y="1446378"/>
          <a:ext cx="485775" cy="502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Document" r:id="rId7" imgW="355116" imgH="350035" progId="Word.Document.8">
                  <p:embed/>
                </p:oleObj>
              </mc:Choice>
              <mc:Fallback>
                <p:oleObj name="Document" r:id="rId7" imgW="355116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9139" y="1446378"/>
                        <a:ext cx="485775" cy="5021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62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35</Words>
  <Application>Microsoft Office PowerPoint</Application>
  <PresentationFormat>宽屏</PresentationFormat>
  <Paragraphs>12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</cp:revision>
  <dcterms:created xsi:type="dcterms:W3CDTF">2016-10-11T11:46:15Z</dcterms:created>
  <dcterms:modified xsi:type="dcterms:W3CDTF">2016-10-12T01:54:32Z</dcterms:modified>
</cp:coreProperties>
</file>