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67" r:id="rId6"/>
    <p:sldId id="269" r:id="rId7"/>
    <p:sldId id="272" r:id="rId8"/>
    <p:sldId id="274" r:id="rId9"/>
    <p:sldId id="275" r:id="rId10"/>
    <p:sldId id="276" r:id="rId11"/>
    <p:sldId id="278" r:id="rId12"/>
    <p:sldId id="281" r:id="rId13"/>
    <p:sldId id="284" r:id="rId14"/>
    <p:sldId id="288" r:id="rId15"/>
    <p:sldId id="290" r:id="rId16"/>
    <p:sldId id="294" r:id="rId17"/>
    <p:sldId id="296" r:id="rId18"/>
    <p:sldId id="299" r:id="rId19"/>
    <p:sldId id="301" r:id="rId20"/>
    <p:sldId id="304" r:id="rId21"/>
    <p:sldId id="306" r:id="rId22"/>
    <p:sldId id="3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5.emf"/><Relationship Id="rId1" Type="http://schemas.openxmlformats.org/officeDocument/2006/relationships/image" Target="../media/image76.emf"/><Relationship Id="rId4" Type="http://schemas.openxmlformats.org/officeDocument/2006/relationships/image" Target="../media/image7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75.emf"/><Relationship Id="rId4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85.emf"/><Relationship Id="rId4" Type="http://schemas.openxmlformats.org/officeDocument/2006/relationships/image" Target="../media/image7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5" Type="http://schemas.openxmlformats.org/officeDocument/2006/relationships/image" Target="../media/image93.emf"/><Relationship Id="rId4" Type="http://schemas.openxmlformats.org/officeDocument/2006/relationships/image" Target="../media/image8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5" Type="http://schemas.openxmlformats.org/officeDocument/2006/relationships/image" Target="../media/image75.emf"/><Relationship Id="rId4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4.emf"/><Relationship Id="rId5" Type="http://schemas.openxmlformats.org/officeDocument/2006/relationships/image" Target="../media/image75.emf"/><Relationship Id="rId4" Type="http://schemas.openxmlformats.org/officeDocument/2006/relationships/image" Target="../media/image10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85.emf"/><Relationship Id="rId1" Type="http://schemas.openxmlformats.org/officeDocument/2006/relationships/image" Target="../media/image10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11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.emf"/><Relationship Id="rId7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7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7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8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4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7514-B986-438F-AA27-DAFCBB756CBC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51C6-18AA-4567-89D4-C6BCCDE09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Microsoft_Word_97_-_2003___61.doc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8.doc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11" Type="http://schemas.openxmlformats.org/officeDocument/2006/relationships/oleObject" Target="../embeddings/Microsoft_Word_97_-_2003___60.doc"/><Relationship Id="rId5" Type="http://schemas.openxmlformats.org/officeDocument/2006/relationships/oleObject" Target="../embeddings/Microsoft_Word_97_-_2003___57.doc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Microsoft_Word_97_-_2003___59.doc"/><Relationship Id="rId14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Microsoft_Word_97_-_2003___67.doc"/><Relationship Id="rId18" Type="http://schemas.openxmlformats.org/officeDocument/2006/relationships/image" Target="../media/image62.emf"/><Relationship Id="rId3" Type="http://schemas.openxmlformats.org/officeDocument/2006/relationships/oleObject" Target="../embeddings/Microsoft_Word_97_-_2003___62.doc"/><Relationship Id="rId7" Type="http://schemas.openxmlformats.org/officeDocument/2006/relationships/oleObject" Target="../embeddings/Microsoft_Word_97_-_2003___64.doc"/><Relationship Id="rId12" Type="http://schemas.openxmlformats.org/officeDocument/2006/relationships/image" Target="../media/image59.emf"/><Relationship Id="rId17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emf"/><Relationship Id="rId11" Type="http://schemas.openxmlformats.org/officeDocument/2006/relationships/oleObject" Target="../embeddings/Microsoft_Word_97_-_2003___66.doc"/><Relationship Id="rId5" Type="http://schemas.openxmlformats.org/officeDocument/2006/relationships/oleObject" Target="../embeddings/Microsoft_Word_97_-_2003___63.doc"/><Relationship Id="rId15" Type="http://schemas.openxmlformats.org/officeDocument/2006/relationships/oleObject" Target="../embeddings/Microsoft_Word_97_-_2003___68.doc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Microsoft_Word_97_-_2003___65.doc"/><Relationship Id="rId14" Type="http://schemas.openxmlformats.org/officeDocument/2006/relationships/image" Target="../media/image6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Microsoft_Word_97_-_2003___75.doc"/><Relationship Id="rId18" Type="http://schemas.openxmlformats.org/officeDocument/2006/relationships/image" Target="../media/image70.emf"/><Relationship Id="rId3" Type="http://schemas.openxmlformats.org/officeDocument/2006/relationships/oleObject" Target="../embeddings/Microsoft_Word_97_-_2003___70.doc"/><Relationship Id="rId7" Type="http://schemas.openxmlformats.org/officeDocument/2006/relationships/oleObject" Target="../embeddings/Microsoft_Word_97_-_2003___72.doc"/><Relationship Id="rId12" Type="http://schemas.openxmlformats.org/officeDocument/2006/relationships/image" Target="../media/image67.emf"/><Relationship Id="rId1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emf"/><Relationship Id="rId11" Type="http://schemas.openxmlformats.org/officeDocument/2006/relationships/oleObject" Target="../embeddings/Microsoft_Word_97_-_2003___74.doc"/><Relationship Id="rId5" Type="http://schemas.openxmlformats.org/officeDocument/2006/relationships/oleObject" Target="../embeddings/Microsoft_Word_97_-_2003___71.doc"/><Relationship Id="rId15" Type="http://schemas.openxmlformats.org/officeDocument/2006/relationships/oleObject" Target="../embeddings/Microsoft_Word_97_-_2003___76.doc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Microsoft_Word_97_-_2003___73.doc"/><Relationship Id="rId14" Type="http://schemas.openxmlformats.org/officeDocument/2006/relationships/image" Target="../media/image6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__78.doc"/><Relationship Id="rId7" Type="http://schemas.openxmlformats.org/officeDocument/2006/relationships/oleObject" Target="../embeddings/Microsoft_Word_97_-_2003___80.doc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emf"/><Relationship Id="rId11" Type="http://schemas.openxmlformats.org/officeDocument/2006/relationships/oleObject" Target="../embeddings/Microsoft_Word_97_-_2003___82.doc"/><Relationship Id="rId5" Type="http://schemas.openxmlformats.org/officeDocument/2006/relationships/oleObject" Target="../embeddings/Microsoft_Word_97_-_2003___79.doc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Microsoft_Word_97_-_2003___81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6.doc"/><Relationship Id="rId3" Type="http://schemas.openxmlformats.org/officeDocument/2006/relationships/oleObject" Target="../embeddings/Microsoft_Word_97_-_2003___83.doc"/><Relationship Id="rId7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emf"/><Relationship Id="rId11" Type="http://schemas.openxmlformats.org/officeDocument/2006/relationships/image" Target="../media/image78.emf"/><Relationship Id="rId5" Type="http://schemas.openxmlformats.org/officeDocument/2006/relationships/oleObject" Target="../embeddings/Microsoft_Word_97_-_2003___84.doc"/><Relationship Id="rId10" Type="http://schemas.openxmlformats.org/officeDocument/2006/relationships/oleObject" Target="../embeddings/Microsoft_Word_97_-_2003___87.doc"/><Relationship Id="rId4" Type="http://schemas.openxmlformats.org/officeDocument/2006/relationships/image" Target="../media/image76.emf"/><Relationship Id="rId9" Type="http://schemas.openxmlformats.org/officeDocument/2006/relationships/image" Target="../media/image7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Microsoft_Word_97_-_2003___88.doc"/><Relationship Id="rId7" Type="http://schemas.openxmlformats.org/officeDocument/2006/relationships/oleObject" Target="../embeddings/Microsoft_Word_97_-_2003___90.doc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emf"/><Relationship Id="rId11" Type="http://schemas.openxmlformats.org/officeDocument/2006/relationships/oleObject" Target="../embeddings/Microsoft_Word_97_-_2003___92.doc"/><Relationship Id="rId5" Type="http://schemas.openxmlformats.org/officeDocument/2006/relationships/oleObject" Target="../embeddings/Microsoft_Word_97_-_2003___89.doc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Microsoft_Word_97_-_2003___91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Microsoft_Word_97_-_2003___93.doc"/><Relationship Id="rId7" Type="http://schemas.openxmlformats.org/officeDocument/2006/relationships/oleObject" Target="../embeddings/Microsoft_Word_97_-_2003___95.doc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emf"/><Relationship Id="rId11" Type="http://schemas.openxmlformats.org/officeDocument/2006/relationships/oleObject" Target="../embeddings/Microsoft_Word_97_-_2003___97.doc"/><Relationship Id="rId5" Type="http://schemas.openxmlformats.org/officeDocument/2006/relationships/oleObject" Target="../embeddings/Microsoft_Word_97_-_2003___94.doc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Microsoft_Word_97_-_2003___96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Microsoft_Word_97_-_2003___98.doc"/><Relationship Id="rId7" Type="http://schemas.openxmlformats.org/officeDocument/2006/relationships/oleObject" Target="../embeddings/Microsoft_Word_97_-_2003___100.doc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emf"/><Relationship Id="rId11" Type="http://schemas.openxmlformats.org/officeDocument/2006/relationships/oleObject" Target="../embeddings/Microsoft_Word_97_-_2003___102.doc"/><Relationship Id="rId5" Type="http://schemas.openxmlformats.org/officeDocument/2006/relationships/oleObject" Target="../embeddings/Microsoft_Word_97_-_2003___99.doc"/><Relationship Id="rId10" Type="http://schemas.openxmlformats.org/officeDocument/2006/relationships/image" Target="../media/image75.emf"/><Relationship Id="rId4" Type="http://schemas.openxmlformats.org/officeDocument/2006/relationships/image" Target="../media/image88.emf"/><Relationship Id="rId9" Type="http://schemas.openxmlformats.org/officeDocument/2006/relationships/oleObject" Target="../embeddings/Microsoft_Word_97_-_2003___101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Microsoft_Word_97_-_2003___103.doc"/><Relationship Id="rId7" Type="http://schemas.openxmlformats.org/officeDocument/2006/relationships/oleObject" Target="../embeddings/Microsoft_Word_97_-_2003___105.doc"/><Relationship Id="rId12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emf"/><Relationship Id="rId11" Type="http://schemas.openxmlformats.org/officeDocument/2006/relationships/oleObject" Target="../embeddings/Microsoft_Word_97_-_2003___107.doc"/><Relationship Id="rId5" Type="http://schemas.openxmlformats.org/officeDocument/2006/relationships/oleObject" Target="../embeddings/Microsoft_Word_97_-_2003___104.doc"/><Relationship Id="rId10" Type="http://schemas.openxmlformats.org/officeDocument/2006/relationships/image" Target="../media/image84.emf"/><Relationship Id="rId4" Type="http://schemas.openxmlformats.org/officeDocument/2006/relationships/image" Target="../media/image91.emf"/><Relationship Id="rId9" Type="http://schemas.openxmlformats.org/officeDocument/2006/relationships/oleObject" Target="../embeddings/Microsoft_Word_97_-_2003___106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Microsoft_Word_97_-_2003___108.doc"/><Relationship Id="rId7" Type="http://schemas.openxmlformats.org/officeDocument/2006/relationships/oleObject" Target="../embeddings/Microsoft_Word_97_-_2003___1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emf"/><Relationship Id="rId5" Type="http://schemas.openxmlformats.org/officeDocument/2006/relationships/oleObject" Target="../embeddings/Microsoft_Word_97_-_2003___109.doc"/><Relationship Id="rId10" Type="http://schemas.openxmlformats.org/officeDocument/2006/relationships/image" Target="../media/image96.emf"/><Relationship Id="rId4" Type="http://schemas.openxmlformats.org/officeDocument/2006/relationships/image" Target="../media/image94.emf"/><Relationship Id="rId9" Type="http://schemas.openxmlformats.org/officeDocument/2006/relationships/oleObject" Target="../embeddings/Microsoft_Word_97_-_2003___111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__6.doc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Microsoft_Word_97_-_2003___4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Microsoft_Word_97_-_2003___112.doc"/><Relationship Id="rId7" Type="http://schemas.openxmlformats.org/officeDocument/2006/relationships/oleObject" Target="../embeddings/Microsoft_Word_97_-_2003___114.doc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emf"/><Relationship Id="rId11" Type="http://schemas.openxmlformats.org/officeDocument/2006/relationships/oleObject" Target="../embeddings/Microsoft_Word_97_-_2003___116.doc"/><Relationship Id="rId5" Type="http://schemas.openxmlformats.org/officeDocument/2006/relationships/oleObject" Target="../embeddings/Microsoft_Word_97_-_2003___113.doc"/><Relationship Id="rId10" Type="http://schemas.openxmlformats.org/officeDocument/2006/relationships/image" Target="../media/image85.emf"/><Relationship Id="rId4" Type="http://schemas.openxmlformats.org/officeDocument/2006/relationships/image" Target="../media/image97.emf"/><Relationship Id="rId9" Type="http://schemas.openxmlformats.org/officeDocument/2006/relationships/oleObject" Target="../embeddings/Microsoft_Word_97_-_2003___115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Microsoft_Word_97_-_2003___122.doc"/><Relationship Id="rId3" Type="http://schemas.openxmlformats.org/officeDocument/2006/relationships/oleObject" Target="../embeddings/Microsoft_Word_97_-_2003___117.doc"/><Relationship Id="rId7" Type="http://schemas.openxmlformats.org/officeDocument/2006/relationships/oleObject" Target="../embeddings/Microsoft_Word_97_-_2003___119.doc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emf"/><Relationship Id="rId11" Type="http://schemas.openxmlformats.org/officeDocument/2006/relationships/oleObject" Target="../embeddings/Microsoft_Word_97_-_2003___121.doc"/><Relationship Id="rId5" Type="http://schemas.openxmlformats.org/officeDocument/2006/relationships/oleObject" Target="../embeddings/Microsoft_Word_97_-_2003___118.doc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Microsoft_Word_97_-_2003___120.doc"/><Relationship Id="rId14" Type="http://schemas.openxmlformats.org/officeDocument/2006/relationships/image" Target="../media/image10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Microsoft_Word_97_-_2003___123.doc"/><Relationship Id="rId7" Type="http://schemas.openxmlformats.org/officeDocument/2006/relationships/oleObject" Target="../embeddings/Microsoft_Word_97_-_2003___1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emf"/><Relationship Id="rId5" Type="http://schemas.openxmlformats.org/officeDocument/2006/relationships/oleObject" Target="../embeddings/Microsoft_Word_97_-_2003___124.doc"/><Relationship Id="rId4" Type="http://schemas.openxmlformats.org/officeDocument/2006/relationships/image" Target="../media/image10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Microsoft_Word_97_-_2003___12.doc"/><Relationship Id="rId18" Type="http://schemas.openxmlformats.org/officeDocument/2006/relationships/image" Target="../media/image13.e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Microsoft_Word_97_-_2003___9.doc"/><Relationship Id="rId12" Type="http://schemas.openxmlformats.org/officeDocument/2006/relationships/image" Target="../media/image10.emf"/><Relationship Id="rId17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Microsoft_Word_97_-_2003___11.doc"/><Relationship Id="rId5" Type="http://schemas.openxmlformats.org/officeDocument/2006/relationships/oleObject" Target="../embeddings/Microsoft_Word_97_-_2003___8.doc"/><Relationship Id="rId15" Type="http://schemas.openxmlformats.org/officeDocument/2006/relationships/oleObject" Target="../embeddings/Microsoft_Word_97_-_2003___13.doc"/><Relationship Id="rId10" Type="http://schemas.openxmlformats.org/officeDocument/2006/relationships/image" Target="../media/image9.emf"/><Relationship Id="rId19" Type="http://schemas.openxmlformats.org/officeDocument/2006/relationships/oleObject" Target="../embeddings/Microsoft_Word_97_-_2003___15.doc"/><Relationship Id="rId4" Type="http://schemas.openxmlformats.org/officeDocument/2006/relationships/image" Target="../media/image6.emf"/><Relationship Id="rId9" Type="http://schemas.openxmlformats.org/officeDocument/2006/relationships/oleObject" Target="../embeddings/Microsoft_Word_97_-_2003___10.doc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Word_97_-_2003___21.doc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Microsoft_Word_97_-_2003___20.doc"/><Relationship Id="rId5" Type="http://schemas.openxmlformats.org/officeDocument/2006/relationships/oleObject" Target="../embeddings/Microsoft_Word_97_-_2003___17.doc"/><Relationship Id="rId10" Type="http://schemas.openxmlformats.org/officeDocument/2006/relationships/image" Target="../media/image16.emf"/><Relationship Id="rId4" Type="http://schemas.openxmlformats.org/officeDocument/2006/relationships/image" Target="../media/image14.emf"/><Relationship Id="rId9" Type="http://schemas.openxmlformats.org/officeDocument/2006/relationships/oleObject" Target="../embeddings/Microsoft_Word_97_-_2003___19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Microsoft_Word_97_-_2003___27.doc"/><Relationship Id="rId3" Type="http://schemas.openxmlformats.org/officeDocument/2006/relationships/oleObject" Target="../embeddings/Microsoft_Word_97_-_2003___22.doc"/><Relationship Id="rId7" Type="http://schemas.openxmlformats.org/officeDocument/2006/relationships/oleObject" Target="../embeddings/Microsoft_Word_97_-_2003___24.doc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__26.doc"/><Relationship Id="rId5" Type="http://schemas.openxmlformats.org/officeDocument/2006/relationships/oleObject" Target="../embeddings/Microsoft_Word_97_-_2003___23.doc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Microsoft_Word_97_-_2003___25.doc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Microsoft_Word_97_-_2003___33.doc"/><Relationship Id="rId18" Type="http://schemas.openxmlformats.org/officeDocument/2006/relationships/image" Target="../media/image29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26.emf"/><Relationship Id="rId17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Microsoft_Word_97_-_2003___32.doc"/><Relationship Id="rId5" Type="http://schemas.openxmlformats.org/officeDocument/2006/relationships/oleObject" Target="../embeddings/Microsoft_Word_97_-_2003___29.doc"/><Relationship Id="rId15" Type="http://schemas.openxmlformats.org/officeDocument/2006/relationships/oleObject" Target="../embeddings/Microsoft_Word_97_-_2003___34.doc"/><Relationship Id="rId10" Type="http://schemas.openxmlformats.org/officeDocument/2006/relationships/image" Target="../media/image25.emf"/><Relationship Id="rId19" Type="http://schemas.openxmlformats.org/officeDocument/2006/relationships/oleObject" Target="../embeddings/Microsoft_Word_97_-_2003___36.doc"/><Relationship Id="rId4" Type="http://schemas.openxmlformats.org/officeDocument/2006/relationships/image" Target="../media/image23.emf"/><Relationship Id="rId9" Type="http://schemas.openxmlformats.org/officeDocument/2006/relationships/oleObject" Target="../embeddings/Microsoft_Word_97_-_2003___31.doc"/><Relationship Id="rId1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Microsoft_Word_97_-_2003___42.doc"/><Relationship Id="rId3" Type="http://schemas.openxmlformats.org/officeDocument/2006/relationships/oleObject" Target="../embeddings/Microsoft_Word_97_-_2003___37.doc"/><Relationship Id="rId7" Type="http://schemas.openxmlformats.org/officeDocument/2006/relationships/oleObject" Target="../embeddings/Microsoft_Word_97_-_2003___39.doc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Microsoft_Word_97_-_2003___41.doc"/><Relationship Id="rId5" Type="http://schemas.openxmlformats.org/officeDocument/2006/relationships/oleObject" Target="../embeddings/Microsoft_Word_97_-_2003___38.doc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Microsoft_Word_97_-_2003___40.doc"/><Relationship Id="rId1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Microsoft_Word_97_-_2003___48.doc"/><Relationship Id="rId3" Type="http://schemas.openxmlformats.org/officeDocument/2006/relationships/oleObject" Target="../embeddings/Microsoft_Word_97_-_2003___43.doc"/><Relationship Id="rId7" Type="http://schemas.openxmlformats.org/officeDocument/2006/relationships/oleObject" Target="../embeddings/Microsoft_Word_97_-_2003___45.doc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11" Type="http://schemas.openxmlformats.org/officeDocument/2006/relationships/oleObject" Target="../embeddings/Microsoft_Word_97_-_2003___47.doc"/><Relationship Id="rId5" Type="http://schemas.openxmlformats.org/officeDocument/2006/relationships/oleObject" Target="../embeddings/Microsoft_Word_97_-_2003___44.doc"/><Relationship Id="rId15" Type="http://schemas.openxmlformats.org/officeDocument/2006/relationships/oleObject" Target="../embeddings/Microsoft_Word_97_-_2003___49.doc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Microsoft_Word_97_-_2003___46.doc"/><Relationship Id="rId1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Microsoft_Word_97_-_2003___55.doc"/><Relationship Id="rId3" Type="http://schemas.openxmlformats.org/officeDocument/2006/relationships/oleObject" Target="../embeddings/Microsoft_Word_97_-_2003___50.doc"/><Relationship Id="rId7" Type="http://schemas.openxmlformats.org/officeDocument/2006/relationships/oleObject" Target="../embeddings/Microsoft_Word_97_-_2003___52.doc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11" Type="http://schemas.openxmlformats.org/officeDocument/2006/relationships/oleObject" Target="../embeddings/Microsoft_Word_97_-_2003___54.doc"/><Relationship Id="rId5" Type="http://schemas.openxmlformats.org/officeDocument/2006/relationships/oleObject" Target="../embeddings/Microsoft_Word_97_-_2003___51.doc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Microsoft_Word_97_-_2003___53.doc"/><Relationship Id="rId1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27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数系的扩充与复数的引入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4017" y="131083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5256"/>
              </p:ext>
            </p:extLst>
          </p:nvPr>
        </p:nvGraphicFramePr>
        <p:xfrm>
          <a:off x="9799637" y="1684239"/>
          <a:ext cx="2392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Document" r:id="rId3" imgW="2714250" imgH="514272" progId="Word.Document.8">
                  <p:embed/>
                </p:oleObj>
              </mc:Choice>
              <mc:Fallback>
                <p:oleObj name="Document" r:id="rId3" imgW="2714250" imgH="51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9637" y="1684239"/>
                        <a:ext cx="23923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14289"/>
              </p:ext>
            </p:extLst>
          </p:nvPr>
        </p:nvGraphicFramePr>
        <p:xfrm>
          <a:off x="669266" y="1302735"/>
          <a:ext cx="11190720" cy="45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Document" r:id="rId5" imgW="11332354" imgH="448505" progId="Word.Document.8">
                  <p:embed/>
                </p:oleObj>
              </mc:Choice>
              <mc:Fallback>
                <p:oleObj name="Document" r:id="rId5" imgW="11332354" imgH="4485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66" y="1302735"/>
                        <a:ext cx="11190720" cy="4585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54278"/>
              </p:ext>
            </p:extLst>
          </p:nvPr>
        </p:nvGraphicFramePr>
        <p:xfrm>
          <a:off x="2035575" y="1875391"/>
          <a:ext cx="7677544" cy="43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Document" r:id="rId7" imgW="6861534" imgH="395677" progId="Word.Document.8">
                  <p:embed/>
                </p:oleObj>
              </mc:Choice>
              <mc:Fallback>
                <p:oleObj name="Document" r:id="rId7" imgW="686153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575" y="1875391"/>
                        <a:ext cx="7677544" cy="4311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8922"/>
              </p:ext>
            </p:extLst>
          </p:nvPr>
        </p:nvGraphicFramePr>
        <p:xfrm>
          <a:off x="669266" y="2522943"/>
          <a:ext cx="11354005" cy="105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Document" r:id="rId9" imgW="11160635" imgH="1002668" progId="Word.Document.8">
                  <p:embed/>
                </p:oleObj>
              </mc:Choice>
              <mc:Fallback>
                <p:oleObj name="Document" r:id="rId9" imgW="11160635" imgH="1002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66" y="2522943"/>
                        <a:ext cx="11354005" cy="10561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9381"/>
              </p:ext>
            </p:extLst>
          </p:nvPr>
        </p:nvGraphicFramePr>
        <p:xfrm>
          <a:off x="851952" y="3773083"/>
          <a:ext cx="11171319" cy="52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Document" r:id="rId11" imgW="10175417" imgH="449583" progId="Word.Document.8">
                  <p:embed/>
                </p:oleObj>
              </mc:Choice>
              <mc:Fallback>
                <p:oleObj name="Document" r:id="rId11" imgW="10175417" imgH="449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52" y="3773083"/>
                        <a:ext cx="11171319" cy="5293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8681"/>
              </p:ext>
            </p:extLst>
          </p:nvPr>
        </p:nvGraphicFramePr>
        <p:xfrm>
          <a:off x="10831059" y="3150910"/>
          <a:ext cx="808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Document" r:id="rId13" imgW="889831" imgH="398192" progId="Word.Document.8">
                  <p:embed/>
                </p:oleObj>
              </mc:Choice>
              <mc:Fallback>
                <p:oleObj name="Document" r:id="rId13" imgW="889831" imgH="398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1059" y="3150910"/>
                        <a:ext cx="808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73951"/>
              </p:ext>
            </p:extLst>
          </p:nvPr>
        </p:nvGraphicFramePr>
        <p:xfrm>
          <a:off x="9096375" y="339725"/>
          <a:ext cx="24749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Document" r:id="rId3" imgW="1500873" imgH="410411" progId="Word.Document.8">
                  <p:embed/>
                </p:oleObj>
              </mc:Choice>
              <mc:Fallback>
                <p:oleObj name="Document" r:id="rId3" imgW="1500873" imgH="4104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5" y="339725"/>
                        <a:ext cx="2474913" cy="668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08260"/>
              </p:ext>
            </p:extLst>
          </p:nvPr>
        </p:nvGraphicFramePr>
        <p:xfrm>
          <a:off x="766309" y="468305"/>
          <a:ext cx="10258613" cy="42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Document" r:id="rId5" imgW="8447407" imgH="395677" progId="Word.Document.8">
                  <p:embed/>
                </p:oleObj>
              </mc:Choice>
              <mc:Fallback>
                <p:oleObj name="Document" r:id="rId5" imgW="8447407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09" y="468305"/>
                        <a:ext cx="10258613" cy="4247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43224"/>
              </p:ext>
            </p:extLst>
          </p:nvPr>
        </p:nvGraphicFramePr>
        <p:xfrm>
          <a:off x="1129847" y="1123270"/>
          <a:ext cx="10502087" cy="60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Document" r:id="rId7" imgW="8482400" imgH="488037" progId="Word.Document.8">
                  <p:embed/>
                </p:oleObj>
              </mc:Choice>
              <mc:Fallback>
                <p:oleObj name="Document" r:id="rId7" imgW="8482400" imgH="488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47" y="1123270"/>
                        <a:ext cx="10502087" cy="607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32927"/>
              </p:ext>
            </p:extLst>
          </p:nvPr>
        </p:nvGraphicFramePr>
        <p:xfrm>
          <a:off x="766309" y="1961024"/>
          <a:ext cx="4891047" cy="96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Document" r:id="rId9" imgW="4361667" imgH="855323" progId="Word.Document.8">
                  <p:embed/>
                </p:oleObj>
              </mc:Choice>
              <mc:Fallback>
                <p:oleObj name="Document" r:id="rId9" imgW="4361667" imgH="855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09" y="1961024"/>
                        <a:ext cx="4891047" cy="9624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18612"/>
              </p:ext>
            </p:extLst>
          </p:nvPr>
        </p:nvGraphicFramePr>
        <p:xfrm>
          <a:off x="1284514" y="2923503"/>
          <a:ext cx="5296750" cy="64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Document" r:id="rId11" imgW="3998555" imgH="482287" progId="Word.Document.8">
                  <p:embed/>
                </p:oleObj>
              </mc:Choice>
              <mc:Fallback>
                <p:oleObj name="Document" r:id="rId11" imgW="3998555" imgH="482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514" y="2923503"/>
                        <a:ext cx="5296750" cy="6424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08158"/>
              </p:ext>
            </p:extLst>
          </p:nvPr>
        </p:nvGraphicFramePr>
        <p:xfrm>
          <a:off x="3932889" y="2322277"/>
          <a:ext cx="696443" cy="62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Document" r:id="rId13" imgW="504384" imgH="442396" progId="Word.Document.8">
                  <p:embed/>
                </p:oleObj>
              </mc:Choice>
              <mc:Fallback>
                <p:oleObj name="Document" r:id="rId13" imgW="504384" imgH="442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889" y="2322277"/>
                        <a:ext cx="696443" cy="6220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78445"/>
              </p:ext>
            </p:extLst>
          </p:nvPr>
        </p:nvGraphicFramePr>
        <p:xfrm>
          <a:off x="764042" y="3641862"/>
          <a:ext cx="11308215" cy="94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Document" r:id="rId15" imgW="11794840" imgH="882276" progId="Word.Document.8">
                  <p:embed/>
                </p:oleObj>
              </mc:Choice>
              <mc:Fallback>
                <p:oleObj name="Document" r:id="rId15" imgW="11794840" imgH="882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2" y="3641862"/>
                        <a:ext cx="11308215" cy="9486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72771"/>
              </p:ext>
            </p:extLst>
          </p:nvPr>
        </p:nvGraphicFramePr>
        <p:xfrm>
          <a:off x="573970" y="4666370"/>
          <a:ext cx="11618030" cy="54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Document" r:id="rId17" imgW="9580534" imgH="406817" progId="Word.Document.8">
                  <p:embed/>
                </p:oleObj>
              </mc:Choice>
              <mc:Fallback>
                <p:oleObj name="Document" r:id="rId17" imgW="9580534" imgH="40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70" y="4666370"/>
                        <a:ext cx="11618030" cy="5440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5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019516"/>
              </p:ext>
            </p:extLst>
          </p:nvPr>
        </p:nvGraphicFramePr>
        <p:xfrm>
          <a:off x="1097417" y="431347"/>
          <a:ext cx="5498877" cy="98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Document" r:id="rId3" imgW="4578927" imgH="812916" progId="Word.Document.8">
                  <p:embed/>
                </p:oleObj>
              </mc:Choice>
              <mc:Fallback>
                <p:oleObj name="Document" r:id="rId3" imgW="4578927" imgH="8129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17" y="431347"/>
                        <a:ext cx="5498877" cy="9837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527938"/>
              </p:ext>
            </p:extLst>
          </p:nvPr>
        </p:nvGraphicFramePr>
        <p:xfrm>
          <a:off x="3846855" y="923245"/>
          <a:ext cx="8207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Document" r:id="rId5" imgW="917437" imgH="416161" progId="Word.Document.8">
                  <p:embed/>
                </p:oleObj>
              </mc:Choice>
              <mc:Fallback>
                <p:oleObj name="Document" r:id="rId5" imgW="917437" imgH="4161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855" y="923245"/>
                        <a:ext cx="8207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295845"/>
              </p:ext>
            </p:extLst>
          </p:nvPr>
        </p:nvGraphicFramePr>
        <p:xfrm>
          <a:off x="1485343" y="1584778"/>
          <a:ext cx="1070665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Document" r:id="rId7" imgW="8532545" imgH="509240" progId="Word.Document.8">
                  <p:embed/>
                </p:oleObj>
              </mc:Choice>
              <mc:Fallback>
                <p:oleObj name="Document" r:id="rId7" imgW="8532545" imgH="509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343" y="1584778"/>
                        <a:ext cx="10706657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75555"/>
              </p:ext>
            </p:extLst>
          </p:nvPr>
        </p:nvGraphicFramePr>
        <p:xfrm>
          <a:off x="1097417" y="2398938"/>
          <a:ext cx="5687437" cy="93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Document" r:id="rId9" imgW="4619886" imgH="790994" progId="Word.Document.8">
                  <p:embed/>
                </p:oleObj>
              </mc:Choice>
              <mc:Fallback>
                <p:oleObj name="Document" r:id="rId9" imgW="4619886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17" y="2398938"/>
                        <a:ext cx="5687437" cy="9384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20059"/>
              </p:ext>
            </p:extLst>
          </p:nvPr>
        </p:nvGraphicFramePr>
        <p:xfrm>
          <a:off x="1097417" y="3646489"/>
          <a:ext cx="10877580" cy="48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Document" r:id="rId11" imgW="10172891" imgH="453537" progId="Word.Document.8">
                  <p:embed/>
                </p:oleObj>
              </mc:Choice>
              <mc:Fallback>
                <p:oleObj name="Document" r:id="rId11" imgW="10172891" imgH="453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17" y="3646489"/>
                        <a:ext cx="10877580" cy="4896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34484"/>
              </p:ext>
            </p:extLst>
          </p:nvPr>
        </p:nvGraphicFramePr>
        <p:xfrm>
          <a:off x="4667592" y="2715081"/>
          <a:ext cx="701606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Document" r:id="rId13" imgW="379384" imgH="394598" progId="Word.Document.8">
                  <p:embed/>
                </p:oleObj>
              </mc:Choice>
              <mc:Fallback>
                <p:oleObj name="Document" r:id="rId13" imgW="37938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592" y="2715081"/>
                        <a:ext cx="701606" cy="603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49985"/>
              </p:ext>
            </p:extLst>
          </p:nvPr>
        </p:nvGraphicFramePr>
        <p:xfrm>
          <a:off x="1097417" y="4321172"/>
          <a:ext cx="6275202" cy="163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Document" r:id="rId15" imgW="5014736" imgH="1296281" progId="Word.Document.8">
                  <p:embed/>
                </p:oleObj>
              </mc:Choice>
              <mc:Fallback>
                <p:oleObj name="Document" r:id="rId15" imgW="5014736" imgH="12962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17" y="4321172"/>
                        <a:ext cx="6275202" cy="16308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98044"/>
              </p:ext>
            </p:extLst>
          </p:nvPr>
        </p:nvGraphicFramePr>
        <p:xfrm>
          <a:off x="1331833" y="5951988"/>
          <a:ext cx="5264461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Document" r:id="rId17" imgW="4200390" imgH="534397" progId="Word.Document.8">
                  <p:embed/>
                </p:oleObj>
              </mc:Choice>
              <mc:Fallback>
                <p:oleObj name="Document" r:id="rId17" imgW="4200390" imgH="5343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833" y="5951988"/>
                        <a:ext cx="5264461" cy="679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4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0507" y="229054"/>
            <a:ext cx="7920037" cy="52206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复数的有关概念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03858"/>
              </p:ext>
            </p:extLst>
          </p:nvPr>
        </p:nvGraphicFramePr>
        <p:xfrm>
          <a:off x="984250" y="668338"/>
          <a:ext cx="10680700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Document" r:id="rId3" imgW="11149812" imgH="2259777" progId="Word.Document.8">
                  <p:embed/>
                </p:oleObj>
              </mc:Choice>
              <mc:Fallback>
                <p:oleObj name="Document" r:id="rId3" imgW="11149812" imgH="2259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68338"/>
                        <a:ext cx="10680700" cy="2144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366526"/>
              </p:ext>
            </p:extLst>
          </p:nvPr>
        </p:nvGraphicFramePr>
        <p:xfrm>
          <a:off x="984250" y="2813050"/>
          <a:ext cx="10585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Document" r:id="rId5" imgW="10223397" imgH="989012" progId="Word.Document.8">
                  <p:embed/>
                </p:oleObj>
              </mc:Choice>
              <mc:Fallback>
                <p:oleObj name="Document" r:id="rId5" imgW="10223397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813050"/>
                        <a:ext cx="10585450" cy="96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821461"/>
              </p:ext>
            </p:extLst>
          </p:nvPr>
        </p:nvGraphicFramePr>
        <p:xfrm>
          <a:off x="1326015" y="3775075"/>
          <a:ext cx="8910711" cy="97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Document" r:id="rId7" imgW="7949567" imgH="872213" progId="Word.Document.8">
                  <p:embed/>
                </p:oleObj>
              </mc:Choice>
              <mc:Fallback>
                <p:oleObj name="Document" r:id="rId7" imgW="7949567" imgH="872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015" y="3775075"/>
                        <a:ext cx="8910711" cy="977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66022"/>
              </p:ext>
            </p:extLst>
          </p:nvPr>
        </p:nvGraphicFramePr>
        <p:xfrm>
          <a:off x="984250" y="4752521"/>
          <a:ext cx="9553575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Document" r:id="rId9" imgW="10678307" imgH="1977664" progId="Word.Document.8">
                  <p:embed/>
                </p:oleObj>
              </mc:Choice>
              <mc:Fallback>
                <p:oleObj name="Document" r:id="rId9" imgW="10678307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752521"/>
                        <a:ext cx="9553575" cy="175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41019"/>
              </p:ext>
            </p:extLst>
          </p:nvPr>
        </p:nvGraphicFramePr>
        <p:xfrm>
          <a:off x="4962185" y="795731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Document" r:id="rId11" imgW="193219" imgH="394598" progId="Word.Document.8">
                  <p:embed/>
                </p:oleObj>
              </mc:Choice>
              <mc:Fallback>
                <p:oleObj name="Document" r:id="rId11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185" y="795731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9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18633"/>
              </p:ext>
            </p:extLst>
          </p:nvPr>
        </p:nvGraphicFramePr>
        <p:xfrm>
          <a:off x="776287" y="224517"/>
          <a:ext cx="10152063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Document" r:id="rId3" imgW="10739275" imgH="2765423" progId="Word.Document.8">
                  <p:embed/>
                </p:oleObj>
              </mc:Choice>
              <mc:Fallback>
                <p:oleObj name="Document" r:id="rId3" imgW="10739275" imgH="276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" y="224517"/>
                        <a:ext cx="10152063" cy="257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20266"/>
              </p:ext>
            </p:extLst>
          </p:nvPr>
        </p:nvGraphicFramePr>
        <p:xfrm>
          <a:off x="10369550" y="322489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Document" r:id="rId5" imgW="193219" imgH="394598" progId="Word.Document.8">
                  <p:embed/>
                </p:oleObj>
              </mc:Choice>
              <mc:Fallback>
                <p:oleObj name="Document" r:id="rId5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9550" y="322489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11856"/>
              </p:ext>
            </p:extLst>
          </p:nvPr>
        </p:nvGraphicFramePr>
        <p:xfrm>
          <a:off x="7854950" y="1378404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Document" r:id="rId7" imgW="193219" imgH="394598" progId="Word.Document.8">
                  <p:embed/>
                </p:oleObj>
              </mc:Choice>
              <mc:Fallback>
                <p:oleObj name="Document" r:id="rId7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1378404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2710"/>
              </p:ext>
            </p:extLst>
          </p:nvPr>
        </p:nvGraphicFramePr>
        <p:xfrm>
          <a:off x="1410607" y="2336198"/>
          <a:ext cx="747871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Document" r:id="rId8" imgW="6575817" imgH="1850084" progId="Word.Document.8">
                  <p:embed/>
                </p:oleObj>
              </mc:Choice>
              <mc:Fallback>
                <p:oleObj name="Document" r:id="rId8" imgW="6575817" imgH="1850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607" y="2336198"/>
                        <a:ext cx="7478713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888063"/>
              </p:ext>
            </p:extLst>
          </p:nvPr>
        </p:nvGraphicFramePr>
        <p:xfrm>
          <a:off x="1101726" y="4328057"/>
          <a:ext cx="9401933" cy="196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Document" r:id="rId10" imgW="8663138" imgH="1800131" progId="Word.Document.8">
                  <p:embed/>
                </p:oleObj>
              </mc:Choice>
              <mc:Fallback>
                <p:oleObj name="Document" r:id="rId10" imgW="8663138" imgH="1800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6" y="4328057"/>
                        <a:ext cx="9401933" cy="19638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09890" y="316139"/>
            <a:ext cx="7920038" cy="52206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复数的几何意义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46237"/>
              </p:ext>
            </p:extLst>
          </p:nvPr>
        </p:nvGraphicFramePr>
        <p:xfrm>
          <a:off x="537935" y="838200"/>
          <a:ext cx="1139348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Document" r:id="rId3" imgW="10585233" imgH="1807678" progId="Word.Document.8">
                  <p:embed/>
                </p:oleObj>
              </mc:Choice>
              <mc:Fallback>
                <p:oleObj name="Document" r:id="rId3" imgW="10585233" imgH="1807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5" y="838200"/>
                        <a:ext cx="11393487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80480"/>
              </p:ext>
            </p:extLst>
          </p:nvPr>
        </p:nvGraphicFramePr>
        <p:xfrm>
          <a:off x="1114425" y="2590800"/>
          <a:ext cx="107378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Document" r:id="rId5" imgW="9997926" imgH="1458002" progId="Word.Document.8">
                  <p:embed/>
                </p:oleObj>
              </mc:Choice>
              <mc:Fallback>
                <p:oleObj name="Document" r:id="rId5" imgW="9997926" imgH="1458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590800"/>
                        <a:ext cx="10737850" cy="1582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195612"/>
              </p:ext>
            </p:extLst>
          </p:nvPr>
        </p:nvGraphicFramePr>
        <p:xfrm>
          <a:off x="1114425" y="4349750"/>
          <a:ext cx="10737850" cy="76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Document" r:id="rId7" imgW="9997926" imgH="615617" progId="Word.Document.8">
                  <p:embed/>
                </p:oleObj>
              </mc:Choice>
              <mc:Fallback>
                <p:oleObj name="Document" r:id="rId7" imgW="9997926" imgH="615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349750"/>
                        <a:ext cx="10737850" cy="7665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73644"/>
              </p:ext>
            </p:extLst>
          </p:nvPr>
        </p:nvGraphicFramePr>
        <p:xfrm>
          <a:off x="1230312" y="5292498"/>
          <a:ext cx="9606127" cy="123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Document" r:id="rId9" imgW="9642944" imgH="1236983" progId="Word.Document.8">
                  <p:embed/>
                </p:oleObj>
              </mc:Choice>
              <mc:Fallback>
                <p:oleObj name="Document" r:id="rId9" imgW="9642944" imgH="1236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2" y="5292498"/>
                        <a:ext cx="9606127" cy="12389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38716"/>
              </p:ext>
            </p:extLst>
          </p:nvPr>
        </p:nvGraphicFramePr>
        <p:xfrm>
          <a:off x="11033578" y="992187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Document" r:id="rId11" imgW="193219" imgH="394598" progId="Word.Document.8">
                  <p:embed/>
                </p:oleObj>
              </mc:Choice>
              <mc:Fallback>
                <p:oleObj name="Document" r:id="rId11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578" y="992187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5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76930"/>
              </p:ext>
            </p:extLst>
          </p:nvPr>
        </p:nvGraphicFramePr>
        <p:xfrm>
          <a:off x="1277711" y="420460"/>
          <a:ext cx="10162932" cy="315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Document" r:id="rId3" imgW="9233850" imgH="2852393" progId="Word.Document.8">
                  <p:embed/>
                </p:oleObj>
              </mc:Choice>
              <mc:Fallback>
                <p:oleObj name="Document" r:id="rId3" imgW="9233850" imgH="2852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711" y="420460"/>
                        <a:ext cx="10162932" cy="31500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01946"/>
              </p:ext>
            </p:extLst>
          </p:nvPr>
        </p:nvGraphicFramePr>
        <p:xfrm>
          <a:off x="2860675" y="984250"/>
          <a:ext cx="544037" cy="5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Document" r:id="rId5" imgW="325121" imgH="394598" progId="Word.Document.8">
                  <p:embed/>
                </p:oleObj>
              </mc:Choice>
              <mc:Fallback>
                <p:oleObj name="Document" r:id="rId5" imgW="325121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984250"/>
                        <a:ext cx="544037" cy="528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4153"/>
              </p:ext>
            </p:extLst>
          </p:nvPr>
        </p:nvGraphicFramePr>
        <p:xfrm>
          <a:off x="10785475" y="2170340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Document" r:id="rId7" imgW="356914" imgH="394598" progId="Word.Document.8">
                  <p:embed/>
                </p:oleObj>
              </mc:Choice>
              <mc:Fallback>
                <p:oleObj name="Document" r:id="rId7" imgW="35691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475" y="2170340"/>
                        <a:ext cx="539750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16078"/>
              </p:ext>
            </p:extLst>
          </p:nvPr>
        </p:nvGraphicFramePr>
        <p:xfrm>
          <a:off x="1277711" y="3625961"/>
          <a:ext cx="10726737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Document" r:id="rId9" imgW="9425410" imgH="1277593" progId="Word.Document.8">
                  <p:embed/>
                </p:oleObj>
              </mc:Choice>
              <mc:Fallback>
                <p:oleObj name="Document" r:id="rId9" imgW="9425410" imgH="1277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711" y="3625961"/>
                        <a:ext cx="10726737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85896"/>
              </p:ext>
            </p:extLst>
          </p:nvPr>
        </p:nvGraphicFramePr>
        <p:xfrm>
          <a:off x="1240700" y="4955267"/>
          <a:ext cx="10236953" cy="179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Document" r:id="rId11" imgW="9397271" imgH="1638769" progId="Word.Document.8">
                  <p:embed/>
                </p:oleObj>
              </mc:Choice>
              <mc:Fallback>
                <p:oleObj name="Document" r:id="rId11" imgW="9397271" imgH="1638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700" y="4955267"/>
                        <a:ext cx="10236953" cy="1793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8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17177" y="251300"/>
            <a:ext cx="7920037" cy="56515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复数的代数运算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09280"/>
              </p:ext>
            </p:extLst>
          </p:nvPr>
        </p:nvGraphicFramePr>
        <p:xfrm>
          <a:off x="1117177" y="953861"/>
          <a:ext cx="9494357" cy="246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Document" r:id="rId3" imgW="9152319" imgH="2376575" progId="Word.Document.8">
                  <p:embed/>
                </p:oleObj>
              </mc:Choice>
              <mc:Fallback>
                <p:oleObj name="Document" r:id="rId3" imgW="9152319" imgH="237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177" y="953861"/>
                        <a:ext cx="9494357" cy="24642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91152"/>
              </p:ext>
            </p:extLst>
          </p:nvPr>
        </p:nvGraphicFramePr>
        <p:xfrm>
          <a:off x="1114425" y="3552825"/>
          <a:ext cx="102917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Document" r:id="rId5" imgW="8559962" imgH="853526" progId="Word.Document.8">
                  <p:embed/>
                </p:oleObj>
              </mc:Choice>
              <mc:Fallback>
                <p:oleObj name="Document" r:id="rId5" imgW="8559962" imgH="8535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552825"/>
                        <a:ext cx="10291763" cy="1030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837987"/>
              </p:ext>
            </p:extLst>
          </p:nvPr>
        </p:nvGraphicFramePr>
        <p:xfrm>
          <a:off x="1114425" y="4717823"/>
          <a:ext cx="73723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Document" r:id="rId7" imgW="6139305" imgH="989012" progId="Word.Document.8">
                  <p:embed/>
                </p:oleObj>
              </mc:Choice>
              <mc:Fallback>
                <p:oleObj name="Document" r:id="rId7" imgW="6139305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717823"/>
                        <a:ext cx="7372350" cy="112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84646"/>
              </p:ext>
            </p:extLst>
          </p:nvPr>
        </p:nvGraphicFramePr>
        <p:xfrm>
          <a:off x="9661978" y="953861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Document" r:id="rId9" imgW="193219" imgH="394598" progId="Word.Document.8">
                  <p:embed/>
                </p:oleObj>
              </mc:Choice>
              <mc:Fallback>
                <p:oleObj name="Document" r:id="rId9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978" y="953861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488"/>
              </p:ext>
            </p:extLst>
          </p:nvPr>
        </p:nvGraphicFramePr>
        <p:xfrm>
          <a:off x="6529160" y="2072369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Document" r:id="rId11" imgW="356914" imgH="394598" progId="Word.Document.8">
                  <p:embed/>
                </p:oleObj>
              </mc:Choice>
              <mc:Fallback>
                <p:oleObj name="Document" r:id="rId11" imgW="35691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160" y="2072369"/>
                        <a:ext cx="539750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9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85653"/>
              </p:ext>
            </p:extLst>
          </p:nvPr>
        </p:nvGraphicFramePr>
        <p:xfrm>
          <a:off x="1393371" y="169635"/>
          <a:ext cx="9705560" cy="275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Document" r:id="rId3" imgW="7765582" imgH="2289605" progId="Word.Document.8">
                  <p:embed/>
                </p:oleObj>
              </mc:Choice>
              <mc:Fallback>
                <p:oleObj name="Document" r:id="rId3" imgW="7765582" imgH="2289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71" y="169635"/>
                        <a:ext cx="9705560" cy="27586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15284"/>
              </p:ext>
            </p:extLst>
          </p:nvPr>
        </p:nvGraphicFramePr>
        <p:xfrm>
          <a:off x="1114425" y="2930525"/>
          <a:ext cx="106314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Document" r:id="rId5" imgW="11102554" imgH="989012" progId="Word.Document.8">
                  <p:embed/>
                </p:oleObj>
              </mc:Choice>
              <mc:Fallback>
                <p:oleObj name="Document" r:id="rId5" imgW="11102554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930525"/>
                        <a:ext cx="10631488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72899"/>
              </p:ext>
            </p:extLst>
          </p:nvPr>
        </p:nvGraphicFramePr>
        <p:xfrm>
          <a:off x="6823075" y="297998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Document" r:id="rId7" imgW="356914" imgH="394598" progId="Word.Document.8">
                  <p:embed/>
                </p:oleObj>
              </mc:Choice>
              <mc:Fallback>
                <p:oleObj name="Document" r:id="rId7" imgW="35691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297998"/>
                        <a:ext cx="539750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47681"/>
              </p:ext>
            </p:extLst>
          </p:nvPr>
        </p:nvGraphicFramePr>
        <p:xfrm>
          <a:off x="9359446" y="1746250"/>
          <a:ext cx="544037" cy="5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Document" r:id="rId9" imgW="325121" imgH="394598" progId="Word.Document.8">
                  <p:embed/>
                </p:oleObj>
              </mc:Choice>
              <mc:Fallback>
                <p:oleObj name="Document" r:id="rId9" imgW="325121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9446" y="1746250"/>
                        <a:ext cx="544037" cy="528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5711"/>
              </p:ext>
            </p:extLst>
          </p:nvPr>
        </p:nvGraphicFramePr>
        <p:xfrm>
          <a:off x="1114425" y="4173538"/>
          <a:ext cx="10596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Document" r:id="rId11" imgW="11071529" imgH="1035731" progId="Word.Document.8">
                  <p:embed/>
                </p:oleObj>
              </mc:Choice>
              <mc:Fallback>
                <p:oleObj name="Document" r:id="rId11" imgW="11071529" imgH="1035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173538"/>
                        <a:ext cx="10596563" cy="996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2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2975" y="392339"/>
            <a:ext cx="7920038" cy="50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思想方法　</a:t>
            </a:r>
            <a:r>
              <a:rPr lang="en-US" sz="2400" b="1" dirty="0"/>
              <a:t>12.</a:t>
            </a:r>
            <a:r>
              <a:rPr lang="zh-CN" altLang="en-US" sz="2400" b="1" dirty="0"/>
              <a:t>方程思想在复数中的运用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04638"/>
              </p:ext>
            </p:extLst>
          </p:nvPr>
        </p:nvGraphicFramePr>
        <p:xfrm>
          <a:off x="346075" y="892628"/>
          <a:ext cx="11639096" cy="11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Document" r:id="rId3" imgW="9796265" imgH="963496" progId="Word.Document.8">
                  <p:embed/>
                </p:oleObj>
              </mc:Choice>
              <mc:Fallback>
                <p:oleObj name="Document" r:id="rId3" imgW="9796265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892628"/>
                        <a:ext cx="11639096" cy="1122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29879"/>
              </p:ext>
            </p:extLst>
          </p:nvPr>
        </p:nvGraphicFramePr>
        <p:xfrm>
          <a:off x="464003" y="2113046"/>
          <a:ext cx="11325226" cy="101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Document" r:id="rId5" imgW="10083425" imgH="895214" progId="Word.Document.8">
                  <p:embed/>
                </p:oleObj>
              </mc:Choice>
              <mc:Fallback>
                <p:oleObj name="Document" r:id="rId5" imgW="10083425" imgH="895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03" y="2113046"/>
                        <a:ext cx="11325226" cy="10138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566"/>
              </p:ext>
            </p:extLst>
          </p:nvPr>
        </p:nvGraphicFramePr>
        <p:xfrm>
          <a:off x="10513332" y="925214"/>
          <a:ext cx="544037" cy="5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Document" r:id="rId7" imgW="325121" imgH="394598" progId="Word.Document.8">
                  <p:embed/>
                </p:oleObj>
              </mc:Choice>
              <mc:Fallback>
                <p:oleObj name="Document" r:id="rId7" imgW="325121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332" y="925214"/>
                        <a:ext cx="544037" cy="528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68346"/>
              </p:ext>
            </p:extLst>
          </p:nvPr>
        </p:nvGraphicFramePr>
        <p:xfrm>
          <a:off x="464003" y="3394075"/>
          <a:ext cx="1110138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Document" r:id="rId9" imgW="10165316" imgH="1977664" progId="Word.Document.8">
                  <p:embed/>
                </p:oleObj>
              </mc:Choice>
              <mc:Fallback>
                <p:oleObj name="Document" r:id="rId9" imgW="10165316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03" y="3394075"/>
                        <a:ext cx="11101388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7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166360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11073"/>
              </p:ext>
            </p:extLst>
          </p:nvPr>
        </p:nvGraphicFramePr>
        <p:xfrm>
          <a:off x="1846490" y="772138"/>
          <a:ext cx="9051874" cy="197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Document" r:id="rId3" imgW="7540472" imgH="2175682" progId="Word.Document.8">
                  <p:embed/>
                </p:oleObj>
              </mc:Choice>
              <mc:Fallback>
                <p:oleObj name="Document" r:id="rId3" imgW="7540472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490" y="772138"/>
                        <a:ext cx="9051874" cy="1971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48341"/>
              </p:ext>
            </p:extLst>
          </p:nvPr>
        </p:nvGraphicFramePr>
        <p:xfrm>
          <a:off x="9581470" y="1350917"/>
          <a:ext cx="452216" cy="5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5" imgW="311789" imgH="395677" progId="Word.Document.8">
                  <p:embed/>
                </p:oleObj>
              </mc:Choice>
              <mc:Fallback>
                <p:oleObj name="Document" r:id="rId5" imgW="31178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1470" y="1350917"/>
                        <a:ext cx="452216" cy="528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91248"/>
              </p:ext>
            </p:extLst>
          </p:nvPr>
        </p:nvGraphicFramePr>
        <p:xfrm>
          <a:off x="1389286" y="2743200"/>
          <a:ext cx="10206700" cy="10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7" imgW="9743955" imgH="1031778" progId="Word.Document.8">
                  <p:embed/>
                </p:oleObj>
              </mc:Choice>
              <mc:Fallback>
                <p:oleObj name="Document" r:id="rId7" imgW="9743955" imgH="10317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86" y="2743200"/>
                        <a:ext cx="10206700" cy="1089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23154"/>
              </p:ext>
            </p:extLst>
          </p:nvPr>
        </p:nvGraphicFramePr>
        <p:xfrm>
          <a:off x="1389286" y="3619340"/>
          <a:ext cx="9966281" cy="193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9" imgW="10166037" imgH="1977664" progId="Word.Document.8">
                  <p:embed/>
                </p:oleObj>
              </mc:Choice>
              <mc:Fallback>
                <p:oleObj name="Document" r:id="rId9" imgW="10166037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86" y="3619340"/>
                        <a:ext cx="9966281" cy="19396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5304"/>
              </p:ext>
            </p:extLst>
          </p:nvPr>
        </p:nvGraphicFramePr>
        <p:xfrm>
          <a:off x="1148867" y="5559038"/>
          <a:ext cx="94615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Document" r:id="rId11" imgW="10720155" imgH="1780005" progId="Word.Document.8">
                  <p:embed/>
                </p:oleObj>
              </mc:Choice>
              <mc:Fallback>
                <p:oleObj name="Document" r:id="rId11" imgW="10720155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867" y="5559038"/>
                        <a:ext cx="946150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48341"/>
              </p:ext>
            </p:extLst>
          </p:nvPr>
        </p:nvGraphicFramePr>
        <p:xfrm>
          <a:off x="3724955" y="4708340"/>
          <a:ext cx="452216" cy="5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13" imgW="311789" imgH="395677" progId="Word.Document.8">
                  <p:embed/>
                </p:oleObj>
              </mc:Choice>
              <mc:Fallback>
                <p:oleObj name="Document" r:id="rId13" imgW="31178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955" y="4708340"/>
                        <a:ext cx="452216" cy="528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2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98874"/>
              </p:ext>
            </p:extLst>
          </p:nvPr>
        </p:nvGraphicFramePr>
        <p:xfrm>
          <a:off x="996950" y="406854"/>
          <a:ext cx="1032827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Document" r:id="rId3" imgW="7833043" imgH="3630449" progId="Word.Document.8">
                  <p:embed/>
                </p:oleObj>
              </mc:Choice>
              <mc:Fallback>
                <p:oleObj name="Document" r:id="rId3" imgW="7833043" imgH="36304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06854"/>
                        <a:ext cx="10328275" cy="305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8232"/>
              </p:ext>
            </p:extLst>
          </p:nvPr>
        </p:nvGraphicFramePr>
        <p:xfrm>
          <a:off x="996950" y="3470275"/>
          <a:ext cx="99996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Document" r:id="rId5" imgW="9903048" imgH="1194217" progId="Word.Document.8">
                  <p:embed/>
                </p:oleObj>
              </mc:Choice>
              <mc:Fallback>
                <p:oleObj name="Document" r:id="rId5" imgW="9903048" imgH="11942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470275"/>
                        <a:ext cx="9999663" cy="1206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79602"/>
              </p:ext>
            </p:extLst>
          </p:nvPr>
        </p:nvGraphicFramePr>
        <p:xfrm>
          <a:off x="996950" y="4676775"/>
          <a:ext cx="9906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Document" r:id="rId7" imgW="9926857" imgH="1780005" progId="Word.Document.8">
                  <p:embed/>
                </p:oleObj>
              </mc:Choice>
              <mc:Fallback>
                <p:oleObj name="Document" r:id="rId7" imgW="9926857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676775"/>
                        <a:ext cx="9906000" cy="1711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05355"/>
              </p:ext>
            </p:extLst>
          </p:nvPr>
        </p:nvGraphicFramePr>
        <p:xfrm>
          <a:off x="6692446" y="668112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Document" r:id="rId9" imgW="356914" imgH="394598" progId="Word.Document.8">
                  <p:embed/>
                </p:oleObj>
              </mc:Choice>
              <mc:Fallback>
                <p:oleObj name="Document" r:id="rId9" imgW="35691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446" y="668112"/>
                        <a:ext cx="539750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416771"/>
              </p:ext>
            </p:extLst>
          </p:nvPr>
        </p:nvGraphicFramePr>
        <p:xfrm>
          <a:off x="8518978" y="2032961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Document" r:id="rId11" imgW="193219" imgH="394598" progId="Word.Document.8">
                  <p:embed/>
                </p:oleObj>
              </mc:Choice>
              <mc:Fallback>
                <p:oleObj name="Document" r:id="rId11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978" y="2032961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6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48672"/>
              </p:ext>
            </p:extLst>
          </p:nvPr>
        </p:nvGraphicFramePr>
        <p:xfrm>
          <a:off x="1069067" y="459454"/>
          <a:ext cx="7937107" cy="173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Document" r:id="rId3" imgW="8608303" imgH="1855834" progId="Word.Document.8">
                  <p:embed/>
                </p:oleObj>
              </mc:Choice>
              <mc:Fallback>
                <p:oleObj name="Document" r:id="rId3" imgW="8608303" imgH="1855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67" y="459454"/>
                        <a:ext cx="7937107" cy="17308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14264"/>
              </p:ext>
            </p:extLst>
          </p:nvPr>
        </p:nvGraphicFramePr>
        <p:xfrm>
          <a:off x="6119804" y="579695"/>
          <a:ext cx="386796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Document" r:id="rId5" imgW="269565" imgH="403583" progId="Word.Document.8">
                  <p:embed/>
                </p:oleObj>
              </mc:Choice>
              <mc:Fallback>
                <p:oleObj name="Document" r:id="rId5" imgW="269565" imgH="403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04" y="579695"/>
                        <a:ext cx="386796" cy="598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54062"/>
              </p:ext>
            </p:extLst>
          </p:nvPr>
        </p:nvGraphicFramePr>
        <p:xfrm>
          <a:off x="1546951" y="1917264"/>
          <a:ext cx="10228878" cy="99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Document" r:id="rId7" imgW="10801685" imgH="1057653" progId="Word.Document.8">
                  <p:embed/>
                </p:oleObj>
              </mc:Choice>
              <mc:Fallback>
                <p:oleObj name="Document" r:id="rId7" imgW="10801685" imgH="1057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951" y="1917264"/>
                        <a:ext cx="10228878" cy="9991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96805"/>
              </p:ext>
            </p:extLst>
          </p:nvPr>
        </p:nvGraphicFramePr>
        <p:xfrm>
          <a:off x="1069067" y="2796942"/>
          <a:ext cx="9925601" cy="159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Document" r:id="rId9" imgW="8142931" imgH="1326109" progId="Word.Document.8">
                  <p:embed/>
                </p:oleObj>
              </mc:Choice>
              <mc:Fallback>
                <p:oleObj name="Document" r:id="rId9" imgW="8142931" imgH="1326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67" y="2796942"/>
                        <a:ext cx="9925601" cy="15915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84283"/>
              </p:ext>
            </p:extLst>
          </p:nvPr>
        </p:nvGraphicFramePr>
        <p:xfrm>
          <a:off x="8235950" y="3036690"/>
          <a:ext cx="276679" cy="5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Document" r:id="rId11" imgW="193219" imgH="394598" progId="Word.Document.8">
                  <p:embed/>
                </p:oleObj>
              </mc:Choice>
              <mc:Fallback>
                <p:oleObj name="Document" r:id="rId11" imgW="19321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3036690"/>
                        <a:ext cx="276679" cy="556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04008"/>
              </p:ext>
            </p:extLst>
          </p:nvPr>
        </p:nvGraphicFramePr>
        <p:xfrm>
          <a:off x="1389063" y="4388523"/>
          <a:ext cx="9624631" cy="103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Document" r:id="rId13" imgW="9947781" imgH="1059091" progId="Word.Document.8">
                  <p:embed/>
                </p:oleObj>
              </mc:Choice>
              <mc:Fallback>
                <p:oleObj name="Document" r:id="rId13" imgW="9947781" imgH="10590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388523"/>
                        <a:ext cx="9624631" cy="1032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0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48534"/>
              </p:ext>
            </p:extLst>
          </p:nvPr>
        </p:nvGraphicFramePr>
        <p:xfrm>
          <a:off x="1099683" y="374424"/>
          <a:ext cx="8433831" cy="17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Document" r:id="rId3" imgW="8142931" imgH="1778208" progId="Word.Document.8">
                  <p:embed/>
                </p:oleObj>
              </mc:Choice>
              <mc:Fallback>
                <p:oleObj name="Document" r:id="rId3" imgW="8142931" imgH="1778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683" y="374424"/>
                        <a:ext cx="8433831" cy="17265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1359"/>
              </p:ext>
            </p:extLst>
          </p:nvPr>
        </p:nvGraphicFramePr>
        <p:xfrm>
          <a:off x="6714218" y="559255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Document" r:id="rId5" imgW="356914" imgH="394598" progId="Word.Document.8">
                  <p:embed/>
                </p:oleObj>
              </mc:Choice>
              <mc:Fallback>
                <p:oleObj name="Document" r:id="rId5" imgW="35691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218" y="559255"/>
                        <a:ext cx="539750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84131"/>
              </p:ext>
            </p:extLst>
          </p:nvPr>
        </p:nvGraphicFramePr>
        <p:xfrm>
          <a:off x="1099683" y="2394631"/>
          <a:ext cx="8672093" cy="108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Document" r:id="rId7" imgW="8543367" imgH="1060888" progId="Word.Document.8">
                  <p:embed/>
                </p:oleObj>
              </mc:Choice>
              <mc:Fallback>
                <p:oleObj name="Document" r:id="rId7" imgW="8543367" imgH="1060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683" y="2394631"/>
                        <a:ext cx="8672093" cy="10844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8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02131"/>
              </p:ext>
            </p:extLst>
          </p:nvPr>
        </p:nvGraphicFramePr>
        <p:xfrm>
          <a:off x="774926" y="482148"/>
          <a:ext cx="1096205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Document" r:id="rId3" imgW="10590283" imgH="1186670" progId="Word.Document.8">
                  <p:embed/>
                </p:oleObj>
              </mc:Choice>
              <mc:Fallback>
                <p:oleObj name="Document" r:id="rId3" imgW="10590283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926" y="482148"/>
                        <a:ext cx="10962055" cy="1160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73666"/>
              </p:ext>
            </p:extLst>
          </p:nvPr>
        </p:nvGraphicFramePr>
        <p:xfrm>
          <a:off x="11153690" y="479086"/>
          <a:ext cx="583291" cy="58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Document" r:id="rId5" imgW="412732" imgH="410770" progId="Word.Document.8">
                  <p:embed/>
                </p:oleObj>
              </mc:Choice>
              <mc:Fallback>
                <p:oleObj name="Document" r:id="rId5" imgW="412732" imgH="410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3690" y="479086"/>
                        <a:ext cx="583291" cy="5832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782479"/>
              </p:ext>
            </p:extLst>
          </p:nvPr>
        </p:nvGraphicFramePr>
        <p:xfrm>
          <a:off x="1236436" y="1574914"/>
          <a:ext cx="8790156" cy="101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Document" r:id="rId7" imgW="8128501" imgH="989012" progId="Word.Document.8">
                  <p:embed/>
                </p:oleObj>
              </mc:Choice>
              <mc:Fallback>
                <p:oleObj name="Document" r:id="rId7" imgW="8128501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436" y="1574914"/>
                        <a:ext cx="8790156" cy="10189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61348"/>
              </p:ext>
            </p:extLst>
          </p:nvPr>
        </p:nvGraphicFramePr>
        <p:xfrm>
          <a:off x="773113" y="2638425"/>
          <a:ext cx="100949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Document" r:id="rId9" imgW="8746832" imgH="854244" progId="Word.Document.8">
                  <p:embed/>
                </p:oleObj>
              </mc:Choice>
              <mc:Fallback>
                <p:oleObj name="Document" r:id="rId9" imgW="8746832" imgH="854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638425"/>
                        <a:ext cx="10094912" cy="984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20468"/>
              </p:ext>
            </p:extLst>
          </p:nvPr>
        </p:nvGraphicFramePr>
        <p:xfrm>
          <a:off x="1360397" y="3537857"/>
          <a:ext cx="8542234" cy="87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Document" r:id="rId11" imgW="8128501" imgH="828729" progId="Word.Document.8">
                  <p:embed/>
                </p:oleObj>
              </mc:Choice>
              <mc:Fallback>
                <p:oleObj name="Document" r:id="rId11" imgW="8128501" imgH="828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397" y="3537857"/>
                        <a:ext cx="8542234" cy="8772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559905"/>
              </p:ext>
            </p:extLst>
          </p:nvPr>
        </p:nvGraphicFramePr>
        <p:xfrm>
          <a:off x="10397956" y="2634343"/>
          <a:ext cx="671285" cy="5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Document" r:id="rId13" imgW="532413" imgH="422271" progId="Word.Document.8">
                  <p:embed/>
                </p:oleObj>
              </mc:Choice>
              <mc:Fallback>
                <p:oleObj name="Document" r:id="rId13" imgW="532413" imgH="422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7956" y="2634343"/>
                        <a:ext cx="671285" cy="537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36943"/>
              </p:ext>
            </p:extLst>
          </p:nvPr>
        </p:nvGraphicFramePr>
        <p:xfrm>
          <a:off x="933265" y="4075339"/>
          <a:ext cx="10135976" cy="171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Document" r:id="rId15" imgW="8778218" imgH="1472377" progId="Word.Document.8">
                  <p:embed/>
                </p:oleObj>
              </mc:Choice>
              <mc:Fallback>
                <p:oleObj name="Document" r:id="rId15" imgW="8778218" imgH="1472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65" y="4075339"/>
                        <a:ext cx="10135976" cy="17157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93787"/>
              </p:ext>
            </p:extLst>
          </p:nvPr>
        </p:nvGraphicFramePr>
        <p:xfrm>
          <a:off x="1236436" y="5838945"/>
          <a:ext cx="70802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Document" r:id="rId17" imgW="8128501" imgH="989012" progId="Word.Document.8">
                  <p:embed/>
                </p:oleObj>
              </mc:Choice>
              <mc:Fallback>
                <p:oleObj name="Document" r:id="rId17" imgW="8128501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436" y="5838945"/>
                        <a:ext cx="708025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73666"/>
              </p:ext>
            </p:extLst>
          </p:nvPr>
        </p:nvGraphicFramePr>
        <p:xfrm>
          <a:off x="7202176" y="4415064"/>
          <a:ext cx="583291" cy="58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Document" r:id="rId19" imgW="412732" imgH="410770" progId="Word.Document.8">
                  <p:embed/>
                </p:oleObj>
              </mc:Choice>
              <mc:Fallback>
                <p:oleObj name="Document" r:id="rId19" imgW="412732" imgH="410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176" y="4415064"/>
                        <a:ext cx="583291" cy="5832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38492"/>
              </p:ext>
            </p:extLst>
          </p:nvPr>
        </p:nvGraphicFramePr>
        <p:xfrm>
          <a:off x="829582" y="375899"/>
          <a:ext cx="11198235" cy="142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ocument" r:id="rId3" imgW="10616979" imgH="1333656" progId="Word.Document.8">
                  <p:embed/>
                </p:oleObj>
              </mc:Choice>
              <mc:Fallback>
                <p:oleObj name="Document" r:id="rId3" imgW="10616979" imgH="1333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82" y="375899"/>
                        <a:ext cx="11198235" cy="14202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69260"/>
              </p:ext>
            </p:extLst>
          </p:nvPr>
        </p:nvGraphicFramePr>
        <p:xfrm>
          <a:off x="920749" y="1885269"/>
          <a:ext cx="10826267" cy="52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5" imgW="9532914" imgH="454974" progId="Word.Document.8">
                  <p:embed/>
                </p:oleObj>
              </mc:Choice>
              <mc:Fallback>
                <p:oleObj name="Document" r:id="rId5" imgW="9532914" imgH="454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49" y="1885269"/>
                        <a:ext cx="10826267" cy="5204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665169"/>
              </p:ext>
            </p:extLst>
          </p:nvPr>
        </p:nvGraphicFramePr>
        <p:xfrm>
          <a:off x="3725014" y="740229"/>
          <a:ext cx="671285" cy="5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Document" r:id="rId7" imgW="532413" imgH="422271" progId="Word.Document.8">
                  <p:embed/>
                </p:oleObj>
              </mc:Choice>
              <mc:Fallback>
                <p:oleObj name="Document" r:id="rId7" imgW="532413" imgH="422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014" y="740229"/>
                        <a:ext cx="671285" cy="537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06949"/>
              </p:ext>
            </p:extLst>
          </p:nvPr>
        </p:nvGraphicFramePr>
        <p:xfrm>
          <a:off x="829582" y="2494868"/>
          <a:ext cx="9856574" cy="1726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Document" r:id="rId9" imgW="9209679" imgH="1598519" progId="Word.Document.8">
                  <p:embed/>
                </p:oleObj>
              </mc:Choice>
              <mc:Fallback>
                <p:oleObj name="Document" r:id="rId9" imgW="9209679" imgH="1598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82" y="2494868"/>
                        <a:ext cx="9856574" cy="1726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77703"/>
              </p:ext>
            </p:extLst>
          </p:nvPr>
        </p:nvGraphicFramePr>
        <p:xfrm>
          <a:off x="1192893" y="4310740"/>
          <a:ext cx="69278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Document" r:id="rId11" imgW="8089178" imgH="1072747" progId="Word.Document.8">
                  <p:embed/>
                </p:oleObj>
              </mc:Choice>
              <mc:Fallback>
                <p:oleObj name="Document" r:id="rId11" imgW="8089178" imgH="10727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893" y="4310740"/>
                        <a:ext cx="69278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84990"/>
              </p:ext>
            </p:extLst>
          </p:nvPr>
        </p:nvGraphicFramePr>
        <p:xfrm>
          <a:off x="8120743" y="2835726"/>
          <a:ext cx="671285" cy="5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Document" r:id="rId13" imgW="532413" imgH="422271" progId="Word.Document.8">
                  <p:embed/>
                </p:oleObj>
              </mc:Choice>
              <mc:Fallback>
                <p:oleObj name="Document" r:id="rId13" imgW="532413" imgH="422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743" y="2835726"/>
                        <a:ext cx="671285" cy="537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30173"/>
              </p:ext>
            </p:extLst>
          </p:nvPr>
        </p:nvGraphicFramePr>
        <p:xfrm>
          <a:off x="874939" y="504825"/>
          <a:ext cx="11178777" cy="91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Document" r:id="rId3" imgW="10401609" imgH="841666" progId="Word.Document.8">
                  <p:embed/>
                </p:oleObj>
              </mc:Choice>
              <mc:Fallback>
                <p:oleObj name="Document" r:id="rId3" imgW="10401609" imgH="8416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939" y="504825"/>
                        <a:ext cx="11178777" cy="9103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77812"/>
              </p:ext>
            </p:extLst>
          </p:nvPr>
        </p:nvGraphicFramePr>
        <p:xfrm>
          <a:off x="10599643" y="544059"/>
          <a:ext cx="43646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Document" r:id="rId5" imgW="301454" imgH="395677" progId="Word.Document.8">
                  <p:embed/>
                </p:oleObj>
              </mc:Choice>
              <mc:Fallback>
                <p:oleObj name="Document" r:id="rId5" imgW="30145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643" y="544059"/>
                        <a:ext cx="436465" cy="415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22740"/>
              </p:ext>
            </p:extLst>
          </p:nvPr>
        </p:nvGraphicFramePr>
        <p:xfrm>
          <a:off x="1060224" y="1558698"/>
          <a:ext cx="9757652" cy="102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Document" r:id="rId7" imgW="8307434" imgH="870057" progId="Word.Document.8">
                  <p:embed/>
                </p:oleObj>
              </mc:Choice>
              <mc:Fallback>
                <p:oleObj name="Document" r:id="rId7" imgW="8307434" imgH="870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224" y="1558698"/>
                        <a:ext cx="9757652" cy="10280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18113"/>
              </p:ext>
            </p:extLst>
          </p:nvPr>
        </p:nvGraphicFramePr>
        <p:xfrm>
          <a:off x="874939" y="2586721"/>
          <a:ext cx="10213433" cy="187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Document" r:id="rId9" imgW="10356876" imgH="1887460" progId="Word.Document.8">
                  <p:embed/>
                </p:oleObj>
              </mc:Choice>
              <mc:Fallback>
                <p:oleObj name="Document" r:id="rId9" imgW="10356876" imgH="1887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939" y="2586721"/>
                        <a:ext cx="10213433" cy="18764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515569"/>
              </p:ext>
            </p:extLst>
          </p:nvPr>
        </p:nvGraphicFramePr>
        <p:xfrm>
          <a:off x="874939" y="4304850"/>
          <a:ext cx="8834988" cy="11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Document" r:id="rId11" imgW="8128501" imgH="1084607" progId="Word.Document.8">
                  <p:embed/>
                </p:oleObj>
              </mc:Choice>
              <mc:Fallback>
                <p:oleObj name="Document" r:id="rId11" imgW="8128501" imgH="10846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939" y="4304850"/>
                        <a:ext cx="8834988" cy="11863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24660"/>
              </p:ext>
            </p:extLst>
          </p:nvPr>
        </p:nvGraphicFramePr>
        <p:xfrm>
          <a:off x="9928358" y="3220817"/>
          <a:ext cx="671285" cy="5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Document" r:id="rId13" imgW="532413" imgH="422271" progId="Word.Document.8">
                  <p:embed/>
                </p:oleObj>
              </mc:Choice>
              <mc:Fallback>
                <p:oleObj name="Document" r:id="rId13" imgW="532413" imgH="422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358" y="3220817"/>
                        <a:ext cx="671285" cy="537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3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80523"/>
              </p:ext>
            </p:extLst>
          </p:nvPr>
        </p:nvGraphicFramePr>
        <p:xfrm>
          <a:off x="1079727" y="263640"/>
          <a:ext cx="8680387" cy="109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Document" r:id="rId3" imgW="8778218" imgH="1186670" progId="Word.Document.8">
                  <p:embed/>
                </p:oleObj>
              </mc:Choice>
              <mc:Fallback>
                <p:oleObj name="Document" r:id="rId3" imgW="8778218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27" y="263640"/>
                        <a:ext cx="8680387" cy="1099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46051"/>
              </p:ext>
            </p:extLst>
          </p:nvPr>
        </p:nvGraphicFramePr>
        <p:xfrm>
          <a:off x="1639434" y="1286670"/>
          <a:ext cx="4314293" cy="90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Document" r:id="rId5" imgW="3464259" imgH="790994" progId="Word.Document.8">
                  <p:embed/>
                </p:oleObj>
              </mc:Choice>
              <mc:Fallback>
                <p:oleObj name="Document" r:id="rId5" imgW="3464259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434" y="1286670"/>
                        <a:ext cx="4314293" cy="9013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4732"/>
              </p:ext>
            </p:extLst>
          </p:nvPr>
        </p:nvGraphicFramePr>
        <p:xfrm>
          <a:off x="8133670" y="425631"/>
          <a:ext cx="452216" cy="5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Document" r:id="rId7" imgW="311789" imgH="395677" progId="Word.Document.8">
                  <p:embed/>
                </p:oleObj>
              </mc:Choice>
              <mc:Fallback>
                <p:oleObj name="Document" r:id="rId7" imgW="31178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670" y="425631"/>
                        <a:ext cx="452216" cy="528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36911"/>
              </p:ext>
            </p:extLst>
          </p:nvPr>
        </p:nvGraphicFramePr>
        <p:xfrm>
          <a:off x="992641" y="2111829"/>
          <a:ext cx="11680371" cy="72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Document" r:id="rId9" imgW="10791584" imgH="593335" progId="Word.Document.8">
                  <p:embed/>
                </p:oleObj>
              </mc:Choice>
              <mc:Fallback>
                <p:oleObj name="Document" r:id="rId9" imgW="10791584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641" y="2111829"/>
                        <a:ext cx="11680371" cy="7293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01644"/>
              </p:ext>
            </p:extLst>
          </p:nvPr>
        </p:nvGraphicFramePr>
        <p:xfrm>
          <a:off x="1639434" y="2908300"/>
          <a:ext cx="7899958" cy="60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Document" r:id="rId11" imgW="5625231" imgH="428021" progId="Word.Document.8">
                  <p:embed/>
                </p:oleObj>
              </mc:Choice>
              <mc:Fallback>
                <p:oleObj name="Document" r:id="rId11" imgW="5625231" imgH="428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434" y="2908300"/>
                        <a:ext cx="7899958" cy="6055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92821"/>
              </p:ext>
            </p:extLst>
          </p:nvPr>
        </p:nvGraphicFramePr>
        <p:xfrm>
          <a:off x="11349490" y="1972582"/>
          <a:ext cx="547759" cy="86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Document" r:id="rId13" imgW="264134" imgH="406817" progId="Word.Document.8">
                  <p:embed/>
                </p:oleObj>
              </mc:Choice>
              <mc:Fallback>
                <p:oleObj name="Document" r:id="rId13" imgW="264134" imgH="40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9490" y="1972582"/>
                        <a:ext cx="547759" cy="8685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82609"/>
              </p:ext>
            </p:extLst>
          </p:nvPr>
        </p:nvGraphicFramePr>
        <p:xfrm>
          <a:off x="1079727" y="3662530"/>
          <a:ext cx="10692936" cy="99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Document" r:id="rId15" imgW="8786515" imgH="810400" progId="Word.Document.8">
                  <p:embed/>
                </p:oleObj>
              </mc:Choice>
              <mc:Fallback>
                <p:oleObj name="Document" r:id="rId15" imgW="8786515" imgH="810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27" y="3662530"/>
                        <a:ext cx="10692936" cy="994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73499"/>
              </p:ext>
            </p:extLst>
          </p:nvPr>
        </p:nvGraphicFramePr>
        <p:xfrm>
          <a:off x="1639434" y="4832631"/>
          <a:ext cx="8372590" cy="69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Document" r:id="rId17" imgW="5503657" imgH="454974" progId="Word.Document.8">
                  <p:embed/>
                </p:oleObj>
              </mc:Choice>
              <mc:Fallback>
                <p:oleObj name="Document" r:id="rId17" imgW="5503657" imgH="454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434" y="4832631"/>
                        <a:ext cx="8372590" cy="6974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95171"/>
              </p:ext>
            </p:extLst>
          </p:nvPr>
        </p:nvGraphicFramePr>
        <p:xfrm>
          <a:off x="10724361" y="3607080"/>
          <a:ext cx="625129" cy="55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Document" r:id="rId19" imgW="468204" imgH="406817" progId="Word.Document.8">
                  <p:embed/>
                </p:oleObj>
              </mc:Choice>
              <mc:Fallback>
                <p:oleObj name="Document" r:id="rId19" imgW="468204" imgH="40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361" y="3607080"/>
                        <a:ext cx="625129" cy="552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1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000377"/>
              </p:ext>
            </p:extLst>
          </p:nvPr>
        </p:nvGraphicFramePr>
        <p:xfrm>
          <a:off x="881743" y="387577"/>
          <a:ext cx="9809776" cy="92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Document" r:id="rId3" imgW="8786515" imgH="824775" progId="Word.Document.8">
                  <p:embed/>
                </p:oleObj>
              </mc:Choice>
              <mc:Fallback>
                <p:oleObj name="Document" r:id="rId3" imgW="8786515" imgH="824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43" y="387577"/>
                        <a:ext cx="9809776" cy="9295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41292"/>
              </p:ext>
            </p:extLst>
          </p:nvPr>
        </p:nvGraphicFramePr>
        <p:xfrm>
          <a:off x="8334148" y="234156"/>
          <a:ext cx="725105" cy="61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Document" r:id="rId5" imgW="476230" imgH="399270" progId="Word.Document.8">
                  <p:embed/>
                </p:oleObj>
              </mc:Choice>
              <mc:Fallback>
                <p:oleObj name="Document" r:id="rId5" imgW="476230" imgH="3992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148" y="234156"/>
                        <a:ext cx="725105" cy="6182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82774"/>
              </p:ext>
            </p:extLst>
          </p:nvPr>
        </p:nvGraphicFramePr>
        <p:xfrm>
          <a:off x="1153886" y="1317171"/>
          <a:ext cx="9991818" cy="62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Document" r:id="rId7" imgW="8128501" imgH="508522" progId="Word.Document.8">
                  <p:embed/>
                </p:oleObj>
              </mc:Choice>
              <mc:Fallback>
                <p:oleObj name="Document" r:id="rId7" imgW="8128501" imgH="508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86" y="1317171"/>
                        <a:ext cx="9991818" cy="6272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87367"/>
              </p:ext>
            </p:extLst>
          </p:nvPr>
        </p:nvGraphicFramePr>
        <p:xfrm>
          <a:off x="881743" y="2019696"/>
          <a:ext cx="99536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Document" r:id="rId9" imgW="9886092" imgH="1263218" progId="Word.Document.8">
                  <p:embed/>
                </p:oleObj>
              </mc:Choice>
              <mc:Fallback>
                <p:oleObj name="Document" r:id="rId9" imgW="9886092" imgH="1263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43" y="2019696"/>
                        <a:ext cx="99536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392654"/>
              </p:ext>
            </p:extLst>
          </p:nvPr>
        </p:nvGraphicFramePr>
        <p:xfrm>
          <a:off x="1153886" y="3361757"/>
          <a:ext cx="9208005" cy="95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Document" r:id="rId11" imgW="9101453" imgH="989012" progId="Word.Document.8">
                  <p:embed/>
                </p:oleObj>
              </mc:Choice>
              <mc:Fallback>
                <p:oleObj name="Document" r:id="rId11" imgW="9101453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86" y="3361757"/>
                        <a:ext cx="9208005" cy="9536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1567"/>
              </p:ext>
            </p:extLst>
          </p:nvPr>
        </p:nvGraphicFramePr>
        <p:xfrm>
          <a:off x="9890947" y="2246765"/>
          <a:ext cx="583291" cy="58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Document" r:id="rId13" imgW="412732" imgH="410770" progId="Word.Document.8">
                  <p:embed/>
                </p:oleObj>
              </mc:Choice>
              <mc:Fallback>
                <p:oleObj name="Document" r:id="rId13" imgW="412732" imgH="410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947" y="2246765"/>
                        <a:ext cx="583291" cy="5832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3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08034"/>
              </p:ext>
            </p:extLst>
          </p:nvPr>
        </p:nvGraphicFramePr>
        <p:xfrm>
          <a:off x="1807929" y="532903"/>
          <a:ext cx="9561965" cy="632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Document" r:id="rId3" imgW="8908450" imgH="5865429" progId="Word.Document.8">
                  <p:embed/>
                </p:oleObj>
              </mc:Choice>
              <mc:Fallback>
                <p:oleObj name="Document" r:id="rId3" imgW="8908450" imgH="5865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929" y="532903"/>
                        <a:ext cx="9561965" cy="63250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895861" y="53114"/>
            <a:ext cx="34147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057088"/>
              </p:ext>
            </p:extLst>
          </p:nvPr>
        </p:nvGraphicFramePr>
        <p:xfrm>
          <a:off x="2351533" y="1812021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Document" r:id="rId5" imgW="2514960" imgH="1555865" progId="Word.Document.8">
                  <p:embed/>
                </p:oleObj>
              </mc:Choice>
              <mc:Fallback>
                <p:oleObj name="Document" r:id="rId5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33" y="1812021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57814"/>
              </p:ext>
            </p:extLst>
          </p:nvPr>
        </p:nvGraphicFramePr>
        <p:xfrm>
          <a:off x="2447040" y="2261283"/>
          <a:ext cx="21701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40" y="2261283"/>
                        <a:ext cx="217011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456728"/>
              </p:ext>
            </p:extLst>
          </p:nvPr>
        </p:nvGraphicFramePr>
        <p:xfrm>
          <a:off x="7237428" y="3052484"/>
          <a:ext cx="21463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Document" r:id="rId9" imgW="1848166" imgH="822211" progId="Word.Document.8">
                  <p:embed/>
                </p:oleObj>
              </mc:Choice>
              <mc:Fallback>
                <p:oleObj name="Document" r:id="rId9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28" y="3052484"/>
                        <a:ext cx="21463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896898"/>
              </p:ext>
            </p:extLst>
          </p:nvPr>
        </p:nvGraphicFramePr>
        <p:xfrm>
          <a:off x="5178192" y="4975111"/>
          <a:ext cx="21463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Document" r:id="rId11" imgW="1848166" imgH="822211" progId="Word.Document.8">
                  <p:embed/>
                </p:oleObj>
              </mc:Choice>
              <mc:Fallback>
                <p:oleObj name="Document" r:id="rId11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192" y="4975111"/>
                        <a:ext cx="21463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63376"/>
              </p:ext>
            </p:extLst>
          </p:nvPr>
        </p:nvGraphicFramePr>
        <p:xfrm>
          <a:off x="6349335" y="2586497"/>
          <a:ext cx="21463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Document" r:id="rId13" imgW="1848166" imgH="822211" progId="Word.Document.8">
                  <p:embed/>
                </p:oleObj>
              </mc:Choice>
              <mc:Fallback>
                <p:oleObj name="Document" r:id="rId13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335" y="2586497"/>
                        <a:ext cx="21463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24125"/>
              </p:ext>
            </p:extLst>
          </p:nvPr>
        </p:nvGraphicFramePr>
        <p:xfrm>
          <a:off x="9225181" y="6266631"/>
          <a:ext cx="21447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Document" r:id="rId15" imgW="1848166" imgH="822211" progId="Word.Document.8">
                  <p:embed/>
                </p:oleObj>
              </mc:Choice>
              <mc:Fallback>
                <p:oleObj name="Document" r:id="rId15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5181" y="6266631"/>
                        <a:ext cx="2144713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5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76272"/>
              </p:ext>
            </p:extLst>
          </p:nvPr>
        </p:nvGraphicFramePr>
        <p:xfrm>
          <a:off x="1712601" y="505489"/>
          <a:ext cx="9338302" cy="624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Document" r:id="rId3" imgW="8408223" imgH="5419571" progId="Word.Document.8">
                  <p:embed/>
                </p:oleObj>
              </mc:Choice>
              <mc:Fallback>
                <p:oleObj name="Document" r:id="rId3" imgW="8408223" imgH="54195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01" y="505489"/>
                        <a:ext cx="9338302" cy="62436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7498"/>
              </p:ext>
            </p:extLst>
          </p:nvPr>
        </p:nvGraphicFramePr>
        <p:xfrm>
          <a:off x="6810380" y="1862141"/>
          <a:ext cx="3670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Document" r:id="rId5" imgW="3206583" imgH="836610" progId="Word.Document.8">
                  <p:embed/>
                </p:oleObj>
              </mc:Choice>
              <mc:Fallback>
                <p:oleObj name="Document" r:id="rId5" imgW="3206583" imgH="83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0" y="1862141"/>
                        <a:ext cx="36703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6667504" y="2824166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Document" r:id="rId7" imgW="2298333" imgH="824011" progId="Word.Document.8">
                  <p:embed/>
                </p:oleObj>
              </mc:Choice>
              <mc:Fallback>
                <p:oleObj name="Document" r:id="rId7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4" y="2824166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31372"/>
              </p:ext>
            </p:extLst>
          </p:nvPr>
        </p:nvGraphicFramePr>
        <p:xfrm>
          <a:off x="3185207" y="5591194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Document" r:id="rId9" imgW="2298333" imgH="824011" progId="Word.Document.8">
                  <p:embed/>
                </p:oleObj>
              </mc:Choice>
              <mc:Fallback>
                <p:oleObj name="Document" r:id="rId9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207" y="5591194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552"/>
              </p:ext>
            </p:extLst>
          </p:nvPr>
        </p:nvGraphicFramePr>
        <p:xfrm>
          <a:off x="7118055" y="5623855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Document" r:id="rId11" imgW="2298333" imgH="824011" progId="Word.Document.8">
                  <p:embed/>
                </p:oleObj>
              </mc:Choice>
              <mc:Fallback>
                <p:oleObj name="Document" r:id="rId11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055" y="5623855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44066"/>
              </p:ext>
            </p:extLst>
          </p:nvPr>
        </p:nvGraphicFramePr>
        <p:xfrm>
          <a:off x="6952616" y="2343153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Document" r:id="rId13" imgW="2298333" imgH="824011" progId="Word.Document.8">
                  <p:embed/>
                </p:oleObj>
              </mc:Choice>
              <mc:Fallback>
                <p:oleObj name="Document" r:id="rId13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616" y="2343153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</Words>
  <Application>Microsoft Office PowerPoint</Application>
  <PresentationFormat>宽屏</PresentationFormat>
  <Paragraphs>11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2016-10-13T13:12:38Z</dcterms:created>
  <dcterms:modified xsi:type="dcterms:W3CDTF">2016-10-14T03:31:57Z</dcterms:modified>
</cp:coreProperties>
</file>