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6" r:id="rId7"/>
    <p:sldId id="267" r:id="rId8"/>
    <p:sldId id="268" r:id="rId9"/>
    <p:sldId id="269" r:id="rId10"/>
    <p:sldId id="271" r:id="rId11"/>
    <p:sldId id="273" r:id="rId12"/>
    <p:sldId id="275" r:id="rId13"/>
    <p:sldId id="277" r:id="rId14"/>
    <p:sldId id="281" r:id="rId15"/>
    <p:sldId id="283" r:id="rId16"/>
    <p:sldId id="287" r:id="rId17"/>
    <p:sldId id="289" r:id="rId18"/>
    <p:sldId id="290" r:id="rId19"/>
    <p:sldId id="293" r:id="rId20"/>
    <p:sldId id="294" r:id="rId21"/>
    <p:sldId id="297" r:id="rId22"/>
    <p:sldId id="300" r:id="rId23"/>
    <p:sldId id="320" r:id="rId24"/>
    <p:sldId id="302" r:id="rId25"/>
    <p:sldId id="305" r:id="rId26"/>
    <p:sldId id="306" r:id="rId27"/>
    <p:sldId id="310" r:id="rId28"/>
    <p:sldId id="321" r:id="rId29"/>
    <p:sldId id="312" r:id="rId30"/>
    <p:sldId id="314" r:id="rId31"/>
    <p:sldId id="316" r:id="rId32"/>
    <p:sldId id="31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23" autoAdjust="0"/>
  </p:normalViewPr>
  <p:slideViewPr>
    <p:cSldViewPr snapToGrid="0">
      <p:cViewPr varScale="1">
        <p:scale>
          <a:sx n="78" d="100"/>
          <a:sy n="78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4" Type="http://schemas.openxmlformats.org/officeDocument/2006/relationships/image" Target="../media/image7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5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3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6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5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E8BB-9166-4013-A078-55A9DE741CFA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FF43-3F26-41C7-AE1F-FAE043CC2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4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Microsoft_Word_97_-_2003___25.doc"/><Relationship Id="rId7" Type="http://schemas.openxmlformats.org/officeDocument/2006/relationships/oleObject" Target="../embeddings/Microsoft_Word_97_-_2003___27.doc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11" Type="http://schemas.openxmlformats.org/officeDocument/2006/relationships/oleObject" Target="../embeddings/Microsoft_Word_97_-_2003___29.doc"/><Relationship Id="rId5" Type="http://schemas.openxmlformats.org/officeDocument/2006/relationships/oleObject" Target="../embeddings/Microsoft_Word_97_-_2003___26.doc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Microsoft_Word_97_-_2003___28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Microsoft_Word_97_-_2003___30.doc"/><Relationship Id="rId7" Type="http://schemas.openxmlformats.org/officeDocument/2006/relationships/oleObject" Target="../embeddings/Microsoft_Word_97_-_2003___32.doc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emf"/><Relationship Id="rId11" Type="http://schemas.openxmlformats.org/officeDocument/2006/relationships/oleObject" Target="../embeddings/Microsoft_Word_97_-_2003___34.doc"/><Relationship Id="rId5" Type="http://schemas.openxmlformats.org/officeDocument/2006/relationships/oleObject" Target="../embeddings/Microsoft_Word_97_-_2003___31.doc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Microsoft_Word_97_-_2003___33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Microsoft_Word_97_-_2003___35.doc"/><Relationship Id="rId7" Type="http://schemas.openxmlformats.org/officeDocument/2006/relationships/oleObject" Target="../embeddings/Microsoft_Word_97_-_2003___3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Microsoft_Word_97_-_2003___36.doc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Microsoft_Word_97_-_2003___38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Microsoft_Word_97_-_2003___39.doc"/><Relationship Id="rId7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emf"/><Relationship Id="rId5" Type="http://schemas.openxmlformats.org/officeDocument/2006/relationships/oleObject" Target="../embeddings/Microsoft_Word_97_-_2003___40.doc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Microsoft_Word_97_-_2003___4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emf"/><Relationship Id="rId5" Type="http://schemas.openxmlformats.org/officeDocument/2006/relationships/oleObject" Target="../embeddings/Microsoft_Word_97_-_2003___44.doc"/><Relationship Id="rId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Microsoft_Word_97_-_2003___45.doc"/><Relationship Id="rId7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emf"/><Relationship Id="rId5" Type="http://schemas.openxmlformats.org/officeDocument/2006/relationships/oleObject" Target="../embeddings/Microsoft_Word_97_-_2003___46.doc"/><Relationship Id="rId4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__49.doc"/><Relationship Id="rId4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Microsoft_Word_97_-_2003___51.doc"/><Relationship Id="rId7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__52.doc"/><Relationship Id="rId4" Type="http://schemas.openxmlformats.org/officeDocument/2006/relationships/image" Target="../media/image5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emf"/><Relationship Id="rId5" Type="http://schemas.openxmlformats.org/officeDocument/2006/relationships/oleObject" Target="../embeddings/Microsoft_Word_97_-_2003___55.doc"/><Relationship Id="rId4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Microsoft_Word_97_-_2003___56.doc"/><Relationship Id="rId7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emf"/><Relationship Id="rId5" Type="http://schemas.openxmlformats.org/officeDocument/2006/relationships/oleObject" Target="../embeddings/Microsoft_Word_97_-_2003___57.doc"/><Relationship Id="rId4" Type="http://schemas.openxmlformats.org/officeDocument/2006/relationships/image" Target="../media/image5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Microsoft_Word_97_-_2003___59.doc"/><Relationship Id="rId7" Type="http://schemas.openxmlformats.org/officeDocument/2006/relationships/oleObject" Target="../embeddings/Microsoft_Word_97_-_2003___6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60.doc"/><Relationship Id="rId4" Type="http://schemas.openxmlformats.org/officeDocument/2006/relationships/image" Target="../media/image5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3.emf"/><Relationship Id="rId5" Type="http://schemas.openxmlformats.org/officeDocument/2006/relationships/oleObject" Target="../embeddings/Microsoft_Word_97_-_2003___63.doc"/><Relationship Id="rId4" Type="http://schemas.openxmlformats.org/officeDocument/2006/relationships/image" Target="../media/image6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__65.doc"/><Relationship Id="rId4" Type="http://schemas.openxmlformats.org/officeDocument/2006/relationships/image" Target="../media/image6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emf"/><Relationship Id="rId5" Type="http://schemas.openxmlformats.org/officeDocument/2006/relationships/oleObject" Target="../embeddings/Microsoft_Word_97_-_2003___67.doc"/><Relationship Id="rId4" Type="http://schemas.openxmlformats.org/officeDocument/2006/relationships/image" Target="../media/image6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Microsoft_Word_97_-_2003___69.doc"/><Relationship Id="rId7" Type="http://schemas.openxmlformats.org/officeDocument/2006/relationships/oleObject" Target="../embeddings/Microsoft_Word_97_-_2003___7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__70.doc"/><Relationship Id="rId4" Type="http://schemas.openxmlformats.org/officeDocument/2006/relationships/image" Target="../media/image6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3.emf"/><Relationship Id="rId5" Type="http://schemas.openxmlformats.org/officeDocument/2006/relationships/oleObject" Target="../embeddings/Microsoft_Word_97_-_2003___73.doc"/><Relationship Id="rId4" Type="http://schemas.openxmlformats.org/officeDocument/2006/relationships/image" Target="../media/image7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5.emf"/><Relationship Id="rId5" Type="http://schemas.openxmlformats.org/officeDocument/2006/relationships/oleObject" Target="../embeddings/Microsoft_Word_97_-_2003___75.doc"/><Relationship Id="rId4" Type="http://schemas.openxmlformats.org/officeDocument/2006/relationships/image" Target="../media/image7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Microsoft_Word_97_-_2003___76.doc"/><Relationship Id="rId7" Type="http://schemas.openxmlformats.org/officeDocument/2006/relationships/oleObject" Target="../embeddings/Microsoft_Word_97_-_2003___7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7.emf"/><Relationship Id="rId5" Type="http://schemas.openxmlformats.org/officeDocument/2006/relationships/oleObject" Target="../embeddings/Microsoft_Word_97_-_2003___77.doc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Microsoft_Word_97_-_2003___79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5.doc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Microsoft_Word_97_-_2003___80.doc"/><Relationship Id="rId7" Type="http://schemas.openxmlformats.org/officeDocument/2006/relationships/oleObject" Target="../embeddings/Microsoft_Word_97_-_2003___8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1.emf"/><Relationship Id="rId5" Type="http://schemas.openxmlformats.org/officeDocument/2006/relationships/oleObject" Target="../embeddings/Microsoft_Word_97_-_2003___81.doc"/><Relationship Id="rId4" Type="http://schemas.openxmlformats.org/officeDocument/2006/relationships/image" Target="../media/image8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Microsoft_Word_97_-_2003___83.doc"/><Relationship Id="rId7" Type="http://schemas.openxmlformats.org/officeDocument/2006/relationships/oleObject" Target="../embeddings/Microsoft_Word_97_-_2003___8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4.emf"/><Relationship Id="rId5" Type="http://schemas.openxmlformats.org/officeDocument/2006/relationships/oleObject" Target="../embeddings/Microsoft_Word_97_-_2003___84.doc"/><Relationship Id="rId4" Type="http://schemas.openxmlformats.org/officeDocument/2006/relationships/image" Target="../media/image83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Microsoft_Word_97_-_2003___86.doc"/><Relationship Id="rId7" Type="http://schemas.openxmlformats.org/officeDocument/2006/relationships/oleObject" Target="../embeddings/Microsoft_Word_97_-_2003___8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7.emf"/><Relationship Id="rId5" Type="http://schemas.openxmlformats.org/officeDocument/2006/relationships/oleObject" Target="../embeddings/Microsoft_Word_97_-_2003___87.doc"/><Relationship Id="rId4" Type="http://schemas.openxmlformats.org/officeDocument/2006/relationships/image" Target="../media/image8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8.doc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Microsoft_Word_97_-_2003___9.doc"/><Relationship Id="rId7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__10.doc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Microsoft_Word_97_-_2003___18.doc"/><Relationship Id="rId18" Type="http://schemas.openxmlformats.org/officeDocument/2006/relationships/image" Target="../media/image20.emf"/><Relationship Id="rId3" Type="http://schemas.openxmlformats.org/officeDocument/2006/relationships/oleObject" Target="../embeddings/Microsoft_Word_97_-_2003___13.doc"/><Relationship Id="rId7" Type="http://schemas.openxmlformats.org/officeDocument/2006/relationships/oleObject" Target="../embeddings/Microsoft_Word_97_-_2003___15.doc"/><Relationship Id="rId12" Type="http://schemas.openxmlformats.org/officeDocument/2006/relationships/image" Target="../media/image17.emf"/><Relationship Id="rId17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11" Type="http://schemas.openxmlformats.org/officeDocument/2006/relationships/oleObject" Target="../embeddings/Microsoft_Word_97_-_2003___17.doc"/><Relationship Id="rId5" Type="http://schemas.openxmlformats.org/officeDocument/2006/relationships/oleObject" Target="../embeddings/Microsoft_Word_97_-_2003___14.doc"/><Relationship Id="rId15" Type="http://schemas.openxmlformats.org/officeDocument/2006/relationships/oleObject" Target="../embeddings/Microsoft_Word_97_-_2003___19.doc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Microsoft_Word_97_-_2003___16.doc"/><Relationship Id="rId1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Microsoft_Word_97_-_2003___22.doc"/><Relationship Id="rId7" Type="http://schemas.openxmlformats.org/officeDocument/2006/relationships/oleObject" Target="../embeddings/Microsoft_Word_97_-_2003___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__23.doc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28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</a:t>
            </a:r>
            <a:r>
              <a:rPr lang="zh-CN" altLang="en-US" sz="4400" dirty="0"/>
              <a:t>　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数列的概念与简单表示法</a:t>
            </a:r>
          </a:p>
          <a:p>
            <a:pPr algn="ctr"/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7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14649"/>
              </p:ext>
            </p:extLst>
          </p:nvPr>
        </p:nvGraphicFramePr>
        <p:xfrm>
          <a:off x="600614" y="411345"/>
          <a:ext cx="11332085" cy="49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Document" r:id="rId3" imgW="8960759" imgH="395677" progId="Word.Document.8">
                  <p:embed/>
                </p:oleObj>
              </mc:Choice>
              <mc:Fallback>
                <p:oleObj name="Document" r:id="rId3" imgW="8960759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14" y="411345"/>
                        <a:ext cx="11332085" cy="4980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33197"/>
              </p:ext>
            </p:extLst>
          </p:nvPr>
        </p:nvGraphicFramePr>
        <p:xfrm>
          <a:off x="1182007" y="1171349"/>
          <a:ext cx="9432959" cy="121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Document" r:id="rId5" imgW="7627775" imgH="976074" progId="Word.Document.8">
                  <p:embed/>
                </p:oleObj>
              </mc:Choice>
              <mc:Fallback>
                <p:oleObj name="Document" r:id="rId5" imgW="7627775" imgH="9760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007" y="1171349"/>
                        <a:ext cx="9432959" cy="12126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69549"/>
              </p:ext>
            </p:extLst>
          </p:nvPr>
        </p:nvGraphicFramePr>
        <p:xfrm>
          <a:off x="774142" y="2177142"/>
          <a:ext cx="102486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Document" r:id="rId7" imgW="8922519" imgH="1317125" progId="Word.Document.8">
                  <p:embed/>
                </p:oleObj>
              </mc:Choice>
              <mc:Fallback>
                <p:oleObj name="Document" r:id="rId7" imgW="8922519" imgH="1317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42" y="2177142"/>
                        <a:ext cx="10248688" cy="1524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258184"/>
              </p:ext>
            </p:extLst>
          </p:nvPr>
        </p:nvGraphicFramePr>
        <p:xfrm>
          <a:off x="774142" y="3700460"/>
          <a:ext cx="1066594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Document" r:id="rId9" imgW="9992875" imgH="937261" progId="Word.Document.8">
                  <p:embed/>
                </p:oleObj>
              </mc:Choice>
              <mc:Fallback>
                <p:oleObj name="Document" r:id="rId9" imgW="9992875" imgH="9372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42" y="3700460"/>
                        <a:ext cx="10665945" cy="1006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088672"/>
              </p:ext>
            </p:extLst>
          </p:nvPr>
        </p:nvGraphicFramePr>
        <p:xfrm>
          <a:off x="3224212" y="2939142"/>
          <a:ext cx="74686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Document" r:id="rId11" imgW="450478" imgH="350035" progId="Word.Document.8">
                  <p:embed/>
                </p:oleObj>
              </mc:Choice>
              <mc:Fallback>
                <p:oleObj name="Document" r:id="rId11" imgW="450478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2" y="2939142"/>
                        <a:ext cx="746867" cy="592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17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462987"/>
              </p:ext>
            </p:extLst>
          </p:nvPr>
        </p:nvGraphicFramePr>
        <p:xfrm>
          <a:off x="857178" y="897696"/>
          <a:ext cx="97922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Document" r:id="rId3" imgW="841307" imgH="394598" progId="Word.Document.8">
                  <p:embed/>
                </p:oleObj>
              </mc:Choice>
              <mc:Fallback>
                <p:oleObj name="Document" r:id="rId3" imgW="841307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178" y="897696"/>
                        <a:ext cx="979220" cy="450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298197"/>
              </p:ext>
            </p:extLst>
          </p:nvPr>
        </p:nvGraphicFramePr>
        <p:xfrm>
          <a:off x="641146" y="395258"/>
          <a:ext cx="10755399" cy="10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Document" r:id="rId5" imgW="9221584" imgH="855323" progId="Word.Document.8">
                  <p:embed/>
                </p:oleObj>
              </mc:Choice>
              <mc:Fallback>
                <p:oleObj name="Document" r:id="rId5" imgW="9221584" imgH="855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46" y="395258"/>
                        <a:ext cx="10755399" cy="1004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617669"/>
              </p:ext>
            </p:extLst>
          </p:nvPr>
        </p:nvGraphicFramePr>
        <p:xfrm>
          <a:off x="857178" y="1555733"/>
          <a:ext cx="10323336" cy="82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Document" r:id="rId7" imgW="10549157" imgH="790994" progId="Word.Document.8">
                  <p:embed/>
                </p:oleObj>
              </mc:Choice>
              <mc:Fallback>
                <p:oleObj name="Document" r:id="rId7" imgW="10549157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178" y="1555733"/>
                        <a:ext cx="10323336" cy="828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21943"/>
              </p:ext>
            </p:extLst>
          </p:nvPr>
        </p:nvGraphicFramePr>
        <p:xfrm>
          <a:off x="644524" y="2625724"/>
          <a:ext cx="11501989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Document" r:id="rId9" imgW="11994697" imgH="909589" progId="Word.Document.8">
                  <p:embed/>
                </p:oleObj>
              </mc:Choice>
              <mc:Fallback>
                <p:oleObj name="Document" r:id="rId9" imgW="11994697" imgH="9095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4" y="2625724"/>
                        <a:ext cx="11501989" cy="879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017847"/>
              </p:ext>
            </p:extLst>
          </p:nvPr>
        </p:nvGraphicFramePr>
        <p:xfrm>
          <a:off x="641146" y="3609562"/>
          <a:ext cx="8834489" cy="1560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Document" r:id="rId11" imgW="8569342" imgH="1501486" progId="Word.Document.8">
                  <p:embed/>
                </p:oleObj>
              </mc:Choice>
              <mc:Fallback>
                <p:oleObj name="Document" r:id="rId11" imgW="8569342" imgH="15014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46" y="3609562"/>
                        <a:ext cx="8834489" cy="15609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4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143032"/>
              </p:ext>
            </p:extLst>
          </p:nvPr>
        </p:nvGraphicFramePr>
        <p:xfrm>
          <a:off x="746578" y="474435"/>
          <a:ext cx="10857601" cy="101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Document" r:id="rId3" imgW="9638615" imgH="895214" progId="Word.Document.8">
                  <p:embed/>
                </p:oleObj>
              </mc:Choice>
              <mc:Fallback>
                <p:oleObj name="Document" r:id="rId3" imgW="9638615" imgH="8952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78" y="474435"/>
                        <a:ext cx="10857601" cy="10169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68307"/>
              </p:ext>
            </p:extLst>
          </p:nvPr>
        </p:nvGraphicFramePr>
        <p:xfrm>
          <a:off x="1048697" y="1273628"/>
          <a:ext cx="9655913" cy="1328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Document" r:id="rId5" imgW="8780022" imgH="1198170" progId="Word.Document.8">
                  <p:embed/>
                </p:oleObj>
              </mc:Choice>
              <mc:Fallback>
                <p:oleObj name="Document" r:id="rId5" imgW="8780022" imgH="11981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697" y="1273628"/>
                        <a:ext cx="9655913" cy="13282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286291"/>
              </p:ext>
            </p:extLst>
          </p:nvPr>
        </p:nvGraphicFramePr>
        <p:xfrm>
          <a:off x="898976" y="2643413"/>
          <a:ext cx="9955353" cy="174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Document" r:id="rId7" imgW="9841359" imgH="1711005" progId="Word.Document.8">
                  <p:embed/>
                </p:oleObj>
              </mc:Choice>
              <mc:Fallback>
                <p:oleObj name="Document" r:id="rId7" imgW="9841359" imgH="1711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76" y="2643413"/>
                        <a:ext cx="9955353" cy="17457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8359"/>
              </p:ext>
            </p:extLst>
          </p:nvPr>
        </p:nvGraphicFramePr>
        <p:xfrm>
          <a:off x="898976" y="4139184"/>
          <a:ext cx="9284605" cy="231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Document" r:id="rId9" imgW="8967253" imgH="2213776" progId="Word.Document.8">
                  <p:embed/>
                </p:oleObj>
              </mc:Choice>
              <mc:Fallback>
                <p:oleObj name="Document" r:id="rId9" imgW="8967253" imgH="2213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76" y="4139184"/>
                        <a:ext cx="9284605" cy="23103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1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60132" y="290449"/>
            <a:ext cx="7920037" cy="550799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根据数列的前几项求通项公式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95672"/>
              </p:ext>
            </p:extLst>
          </p:nvPr>
        </p:nvGraphicFramePr>
        <p:xfrm>
          <a:off x="1082294" y="970406"/>
          <a:ext cx="10517684" cy="126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Document" r:id="rId3" imgW="11212583" imgH="1370672" progId="Word.Document.8">
                  <p:embed/>
                </p:oleObj>
              </mc:Choice>
              <mc:Fallback>
                <p:oleObj name="Document" r:id="rId3" imgW="11212583" imgH="13706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294" y="970406"/>
                        <a:ext cx="10517684" cy="12607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425666"/>
              </p:ext>
            </p:extLst>
          </p:nvPr>
        </p:nvGraphicFramePr>
        <p:xfrm>
          <a:off x="966788" y="2233613"/>
          <a:ext cx="107251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Document" r:id="rId5" imgW="10593530" imgH="834479" progId="Word.Document.8">
                  <p:embed/>
                </p:oleObj>
              </mc:Choice>
              <mc:Fallback>
                <p:oleObj name="Document" r:id="rId5" imgW="10593530" imgH="834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233613"/>
                        <a:ext cx="10725150" cy="849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541012"/>
              </p:ext>
            </p:extLst>
          </p:nvPr>
        </p:nvGraphicFramePr>
        <p:xfrm>
          <a:off x="847841" y="3223451"/>
          <a:ext cx="10752137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Document" r:id="rId7" imgW="10622390" imgH="2175682" progId="Word.Document.8">
                  <p:embed/>
                </p:oleObj>
              </mc:Choice>
              <mc:Fallback>
                <p:oleObj name="Document" r:id="rId7" imgW="10622390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841" y="3223451"/>
                        <a:ext cx="10752137" cy="2206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08618"/>
              </p:ext>
            </p:extLst>
          </p:nvPr>
        </p:nvGraphicFramePr>
        <p:xfrm>
          <a:off x="581597" y="5334191"/>
          <a:ext cx="10647236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Document" r:id="rId9" imgW="11023909" imgH="1224046" progId="Word.Document.8">
                  <p:embed/>
                </p:oleObj>
              </mc:Choice>
              <mc:Fallback>
                <p:oleObj name="Document" r:id="rId9" imgW="11023909" imgH="12240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97" y="5334191"/>
                        <a:ext cx="10647236" cy="1346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6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690093"/>
              </p:ext>
            </p:extLst>
          </p:nvPr>
        </p:nvGraphicFramePr>
        <p:xfrm>
          <a:off x="1267969" y="401511"/>
          <a:ext cx="9701848" cy="437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Document" r:id="rId3" imgW="9331253" imgH="4174909" progId="Word.Document.8">
                  <p:embed/>
                </p:oleObj>
              </mc:Choice>
              <mc:Fallback>
                <p:oleObj name="Document" r:id="rId3" imgW="9331253" imgH="41749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969" y="401511"/>
                        <a:ext cx="9701848" cy="4373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754512"/>
              </p:ext>
            </p:extLst>
          </p:nvPr>
        </p:nvGraphicFramePr>
        <p:xfrm>
          <a:off x="783907" y="4884964"/>
          <a:ext cx="11408093" cy="17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Document" r:id="rId5" imgW="10955727" imgH="1694473" progId="Word.Document.8">
                  <p:embed/>
                </p:oleObj>
              </mc:Choice>
              <mc:Fallback>
                <p:oleObj name="Document" r:id="rId5" imgW="10955727" imgH="16944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" y="4884964"/>
                        <a:ext cx="11408093" cy="1759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8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617599" y="314833"/>
            <a:ext cx="7920038" cy="953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黑体" pitchFamily="49" charset="-122"/>
                <a:ea typeface="黑体" pitchFamily="49" charset="-122"/>
              </a:rPr>
              <a:t>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由数列的递推关系式求通项公式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考向</a:t>
            </a:r>
            <a:r>
              <a:rPr lang="en-US" dirty="0" smtClean="0"/>
              <a:t>1</a:t>
            </a:r>
            <a:r>
              <a:rPr lang="zh-CN" altLang="en-US" dirty="0" smtClean="0"/>
              <a:t>　　形如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zh-CN" altLang="en-US" baseline="-25000" dirty="0" smtClean="0"/>
              <a:t>＋</a:t>
            </a:r>
            <a:r>
              <a:rPr lang="en-US" baseline="-25000" dirty="0" smtClean="0"/>
              <a:t>1</a:t>
            </a:r>
            <a:r>
              <a:rPr lang="zh-CN" altLang="en-US" dirty="0" smtClean="0"/>
              <a:t>＝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n</a:t>
            </a:r>
            <a:r>
              <a:rPr lang="en-US" altLang="zh-CN" dirty="0" err="1" smtClean="0"/>
              <a:t>·</a:t>
            </a:r>
            <a:r>
              <a:rPr lang="en-US" i="1" dirty="0" err="1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zh-CN" altLang="en-US" dirty="0" smtClean="0"/>
              <a:t>的形式，求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endParaRPr lang="zh-CN" altLang="en-US" dirty="0" smtClean="0"/>
          </a:p>
          <a:p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47376"/>
              </p:ext>
            </p:extLst>
          </p:nvPr>
        </p:nvGraphicFramePr>
        <p:xfrm>
          <a:off x="668274" y="1267968"/>
          <a:ext cx="11131174" cy="91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Document" r:id="rId3" imgW="11371315" imgH="963496" progId="Word.Document.8">
                  <p:embed/>
                </p:oleObj>
              </mc:Choice>
              <mc:Fallback>
                <p:oleObj name="Document" r:id="rId3" imgW="11371315" imgH="9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74" y="1267968"/>
                        <a:ext cx="11131174" cy="9127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969884"/>
              </p:ext>
            </p:extLst>
          </p:nvPr>
        </p:nvGraphicFramePr>
        <p:xfrm>
          <a:off x="993614" y="2180717"/>
          <a:ext cx="11088658" cy="361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Document" r:id="rId5" imgW="10154493" imgH="3288320" progId="Word.Document.8">
                  <p:embed/>
                </p:oleObj>
              </mc:Choice>
              <mc:Fallback>
                <p:oleObj name="Document" r:id="rId5" imgW="10154493" imgH="3288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614" y="2180717"/>
                        <a:ext cx="11088658" cy="361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31428"/>
              </p:ext>
            </p:extLst>
          </p:nvPr>
        </p:nvGraphicFramePr>
        <p:xfrm>
          <a:off x="1103342" y="5410137"/>
          <a:ext cx="84264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Document" r:id="rId7" imgW="9630679" imgH="1780005" progId="Word.Document.8">
                  <p:embed/>
                </p:oleObj>
              </mc:Choice>
              <mc:Fallback>
                <p:oleObj name="Document" r:id="rId7" imgW="9630679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42" y="5410137"/>
                        <a:ext cx="842645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52022" y="239545"/>
            <a:ext cx="7920037" cy="6318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　形如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zh-CN" altLang="en-US" baseline="-25000" dirty="0" smtClean="0"/>
              <a:t>＋</a:t>
            </a:r>
            <a:r>
              <a:rPr lang="en-US" baseline="-25000" dirty="0" smtClean="0"/>
              <a:t>1</a:t>
            </a:r>
            <a:r>
              <a:rPr lang="zh-CN" altLang="en-US" dirty="0" smtClean="0"/>
              <a:t>＝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zh-CN" altLang="en-US" dirty="0" smtClean="0"/>
              <a:t>＋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zh-CN" altLang="en-US" dirty="0" smtClean="0"/>
              <a:t>的形式，求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zh-CN" altLang="en-US" dirty="0" smtClean="0"/>
              <a:t>  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672750"/>
              </p:ext>
            </p:extLst>
          </p:nvPr>
        </p:nvGraphicFramePr>
        <p:xfrm>
          <a:off x="269678" y="871367"/>
          <a:ext cx="11922322" cy="103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Document" r:id="rId3" imgW="10212935" imgH="963496" progId="Word.Document.8">
                  <p:embed/>
                </p:oleObj>
              </mc:Choice>
              <mc:Fallback>
                <p:oleObj name="Document" r:id="rId3" imgW="10212935" imgH="9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78" y="871367"/>
                        <a:ext cx="11922322" cy="1035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66030"/>
              </p:ext>
            </p:extLst>
          </p:nvPr>
        </p:nvGraphicFramePr>
        <p:xfrm>
          <a:off x="867866" y="1907179"/>
          <a:ext cx="10725945" cy="478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Document" r:id="rId5" imgW="10489272" imgH="4691337" progId="Word.Document.8">
                  <p:embed/>
                </p:oleObj>
              </mc:Choice>
              <mc:Fallback>
                <p:oleObj name="Document" r:id="rId5" imgW="10489272" imgH="46913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866" y="1907179"/>
                        <a:ext cx="10725945" cy="47808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3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111887"/>
              </p:ext>
            </p:extLst>
          </p:nvPr>
        </p:nvGraphicFramePr>
        <p:xfrm>
          <a:off x="613728" y="1294510"/>
          <a:ext cx="11444160" cy="152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Document" r:id="rId3" imgW="10234580" imgH="1282265" progId="Word.Document.8">
                  <p:embed/>
                </p:oleObj>
              </mc:Choice>
              <mc:Fallback>
                <p:oleObj name="Document" r:id="rId3" imgW="10234580" imgH="12822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8" y="1294510"/>
                        <a:ext cx="11444160" cy="15218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9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71588" y="381010"/>
            <a:ext cx="7920037" cy="495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考向</a:t>
            </a:r>
            <a:r>
              <a:rPr lang="en-US" dirty="0" smtClean="0"/>
              <a:t>3</a:t>
            </a:r>
            <a:r>
              <a:rPr lang="zh-CN" altLang="en-US" dirty="0" smtClean="0"/>
              <a:t>　　形如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zh-CN" altLang="en-US" baseline="-25000" dirty="0" smtClean="0"/>
              <a:t>＋</a:t>
            </a:r>
            <a:r>
              <a:rPr lang="en-US" baseline="-25000" dirty="0" smtClean="0"/>
              <a:t>1</a:t>
            </a:r>
            <a:r>
              <a:rPr lang="zh-CN" altLang="en-US" dirty="0" smtClean="0"/>
              <a:t>＝</a:t>
            </a:r>
            <a:r>
              <a:rPr lang="en-US" i="1" dirty="0" smtClean="0"/>
              <a:t>pa</a:t>
            </a:r>
            <a:r>
              <a:rPr lang="en-US" i="1" baseline="-25000" dirty="0" smtClean="0"/>
              <a:t>n</a:t>
            </a:r>
            <a:r>
              <a:rPr lang="zh-CN" altLang="en-US" dirty="0" smtClean="0"/>
              <a:t>＋</a:t>
            </a:r>
            <a:r>
              <a:rPr lang="en-US" i="1" dirty="0" smtClean="0"/>
              <a:t>q</a:t>
            </a:r>
            <a:r>
              <a:rPr lang="zh-CN" altLang="en-US" dirty="0" smtClean="0"/>
              <a:t>的形式，求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zh-CN" altLang="en-US" dirty="0" smtClean="0"/>
              <a:t> 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232012"/>
              </p:ext>
            </p:extLst>
          </p:nvPr>
        </p:nvGraphicFramePr>
        <p:xfrm>
          <a:off x="422466" y="1000252"/>
          <a:ext cx="11520924" cy="132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Document" r:id="rId3" imgW="10442735" imgH="1281187" progId="Word.Document.8">
                  <p:embed/>
                </p:oleObj>
              </mc:Choice>
              <mc:Fallback>
                <p:oleObj name="Document" r:id="rId3" imgW="10442735" imgH="12811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66" y="1000252"/>
                        <a:ext cx="11520924" cy="13284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5762"/>
              </p:ext>
            </p:extLst>
          </p:nvPr>
        </p:nvGraphicFramePr>
        <p:xfrm>
          <a:off x="1218681" y="2328672"/>
          <a:ext cx="9928493" cy="299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Document" r:id="rId5" imgW="8498995" imgH="2571358" progId="Word.Document.8">
                  <p:embed/>
                </p:oleObj>
              </mc:Choice>
              <mc:Fallback>
                <p:oleObj name="Document" r:id="rId5" imgW="8498995" imgH="2571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681" y="2328672"/>
                        <a:ext cx="9928493" cy="29933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776101"/>
              </p:ext>
            </p:extLst>
          </p:nvPr>
        </p:nvGraphicFramePr>
        <p:xfrm>
          <a:off x="963168" y="5206810"/>
          <a:ext cx="107378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Document" r:id="rId7" imgW="9913870" imgH="1186670" progId="Word.Document.8">
                  <p:embed/>
                </p:oleObj>
              </mc:Choice>
              <mc:Fallback>
                <p:oleObj name="Document" r:id="rId7" imgW="9913870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68" y="5206810"/>
                        <a:ext cx="1073785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7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80447"/>
              </p:ext>
            </p:extLst>
          </p:nvPr>
        </p:nvGraphicFramePr>
        <p:xfrm>
          <a:off x="187891" y="387721"/>
          <a:ext cx="11849622" cy="108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Document" r:id="rId3" imgW="10692377" imgH="963496" progId="Word.Document.8">
                  <p:embed/>
                </p:oleObj>
              </mc:Choice>
              <mc:Fallback>
                <p:oleObj name="Document" r:id="rId3" imgW="10692377" imgH="9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91" y="387721"/>
                        <a:ext cx="11849622" cy="1089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511055"/>
              </p:ext>
            </p:extLst>
          </p:nvPr>
        </p:nvGraphicFramePr>
        <p:xfrm>
          <a:off x="475488" y="1611683"/>
          <a:ext cx="1182624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Document" r:id="rId5" imgW="10284364" imgH="794587" progId="Word.Document.8">
                  <p:embed/>
                </p:oleObj>
              </mc:Choice>
              <mc:Fallback>
                <p:oleObj name="Document" r:id="rId5" imgW="10284364" imgH="7945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8" y="1611683"/>
                        <a:ext cx="11826240" cy="941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46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4" y="339500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126042"/>
              </p:ext>
            </p:extLst>
          </p:nvPr>
        </p:nvGraphicFramePr>
        <p:xfrm>
          <a:off x="964747" y="962025"/>
          <a:ext cx="11088382" cy="159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ocument" r:id="rId3" imgW="11137186" imgH="1584503" progId="Word.Document.8">
                  <p:embed/>
                </p:oleObj>
              </mc:Choice>
              <mc:Fallback>
                <p:oleObj name="Document" r:id="rId3" imgW="11137186" imgH="15845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747" y="962025"/>
                        <a:ext cx="11088382" cy="15961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754758"/>
              </p:ext>
            </p:extLst>
          </p:nvPr>
        </p:nvGraphicFramePr>
        <p:xfrm>
          <a:off x="844550" y="2555875"/>
          <a:ext cx="11171238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Document" r:id="rId5" imgW="11807105" imgH="1987727" progId="Word.Document.8">
                  <p:embed/>
                </p:oleObj>
              </mc:Choice>
              <mc:Fallback>
                <p:oleObj name="Document" r:id="rId5" imgW="11807105" imgH="19877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555875"/>
                        <a:ext cx="11171238" cy="1887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981400"/>
              </p:ext>
            </p:extLst>
          </p:nvPr>
        </p:nvGraphicFramePr>
        <p:xfrm>
          <a:off x="844550" y="4443413"/>
          <a:ext cx="1117123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Document" r:id="rId7" imgW="11807105" imgH="2175682" progId="Word.Document.8">
                  <p:embed/>
                </p:oleObj>
              </mc:Choice>
              <mc:Fallback>
                <p:oleObj name="Document" r:id="rId7" imgW="11807105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443413"/>
                        <a:ext cx="11171238" cy="2028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4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01127" y="247864"/>
            <a:ext cx="7920037" cy="6138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考向</a:t>
            </a:r>
            <a:r>
              <a:rPr lang="en-US" dirty="0" smtClean="0"/>
              <a:t>4</a:t>
            </a:r>
            <a:r>
              <a:rPr lang="zh-CN" altLang="en-US" dirty="0" smtClean="0"/>
              <a:t>　形如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zh-CN" altLang="en-US" baseline="-25000" dirty="0" smtClean="0"/>
              <a:t>＋</a:t>
            </a:r>
            <a:r>
              <a:rPr lang="en-US" baseline="-25000" dirty="0" smtClean="0"/>
              <a:t>1</a:t>
            </a:r>
            <a:r>
              <a:rPr lang="zh-CN" altLang="en-US" dirty="0" smtClean="0"/>
              <a:t>＝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zh-CN" altLang="en-US" dirty="0" smtClean="0"/>
              <a:t>，</a:t>
            </a:r>
            <a:r>
              <a:rPr lang="en-US" i="1" dirty="0" smtClean="0"/>
              <a:t>B</a:t>
            </a:r>
            <a:r>
              <a:rPr lang="zh-CN" altLang="en-US" dirty="0" smtClean="0"/>
              <a:t>，</a:t>
            </a:r>
            <a:r>
              <a:rPr lang="en-US" i="1" dirty="0" smtClean="0"/>
              <a:t>C</a:t>
            </a:r>
            <a:r>
              <a:rPr lang="zh-CN" altLang="en-US" dirty="0" smtClean="0"/>
              <a:t>为常数</a:t>
            </a:r>
            <a:r>
              <a:rPr lang="en-US" dirty="0" smtClean="0"/>
              <a:t>)</a:t>
            </a:r>
            <a:r>
              <a:rPr lang="zh-CN" altLang="en-US" dirty="0" smtClean="0"/>
              <a:t>的形式，求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937089"/>
              </p:ext>
            </p:extLst>
          </p:nvPr>
        </p:nvGraphicFramePr>
        <p:xfrm>
          <a:off x="1057084" y="731521"/>
          <a:ext cx="10924239" cy="142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Document" r:id="rId3" imgW="10098576" imgH="1326109" progId="Word.Document.8">
                  <p:embed/>
                </p:oleObj>
              </mc:Choice>
              <mc:Fallback>
                <p:oleObj name="Document" r:id="rId3" imgW="10098576" imgH="13261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084" y="731521"/>
                        <a:ext cx="10924239" cy="14220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499433"/>
              </p:ext>
            </p:extLst>
          </p:nvPr>
        </p:nvGraphicFramePr>
        <p:xfrm>
          <a:off x="1554163" y="1881188"/>
          <a:ext cx="8596312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Document" r:id="rId5" imgW="8498995" imgH="3478432" progId="Word.Document.8">
                  <p:embed/>
                </p:oleObj>
              </mc:Choice>
              <mc:Fallback>
                <p:oleObj name="Document" r:id="rId5" imgW="8498995" imgH="3478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881188"/>
                        <a:ext cx="8596312" cy="3527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680132"/>
              </p:ext>
            </p:extLst>
          </p:nvPr>
        </p:nvGraphicFramePr>
        <p:xfrm>
          <a:off x="857885" y="5410772"/>
          <a:ext cx="10578211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Document" r:id="rId7" imgW="11920382" imgH="1977664" progId="Word.Document.8">
                  <p:embed/>
                </p:oleObj>
              </mc:Choice>
              <mc:Fallback>
                <p:oleObj name="Document" r:id="rId7" imgW="11920382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85" y="5410772"/>
                        <a:ext cx="10578211" cy="1331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0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71588" y="236535"/>
            <a:ext cx="7920037" cy="5429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探究点三　由数列的前</a:t>
            </a:r>
            <a:r>
              <a:rPr lang="en-US" i="1" dirty="0" smtClean="0"/>
              <a:t>n</a:t>
            </a:r>
            <a:r>
              <a:rPr lang="zh-CN" altLang="en-US" dirty="0" smtClean="0"/>
              <a:t>项和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zh-CN" altLang="en-US" dirty="0" smtClean="0"/>
              <a:t>求通项公式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41512"/>
              </p:ext>
            </p:extLst>
          </p:nvPr>
        </p:nvGraphicFramePr>
        <p:xfrm>
          <a:off x="659384" y="911289"/>
          <a:ext cx="10955438" cy="103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Document" r:id="rId3" imgW="9821157" imgH="963496" progId="Word.Document.8">
                  <p:embed/>
                </p:oleObj>
              </mc:Choice>
              <mc:Fallback>
                <p:oleObj name="Document" r:id="rId3" imgW="9821157" imgH="9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4" y="911289"/>
                        <a:ext cx="10955438" cy="10394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886897"/>
              </p:ext>
            </p:extLst>
          </p:nvPr>
        </p:nvGraphicFramePr>
        <p:xfrm>
          <a:off x="1172990" y="1834261"/>
          <a:ext cx="9928225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Document" r:id="rId5" imgW="9675412" imgH="3194522" progId="Word.Document.8">
                  <p:embed/>
                </p:oleObj>
              </mc:Choice>
              <mc:Fallback>
                <p:oleObj name="Document" r:id="rId5" imgW="9675412" imgH="3194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990" y="1834261"/>
                        <a:ext cx="9928225" cy="3292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240128"/>
              </p:ext>
            </p:extLst>
          </p:nvPr>
        </p:nvGraphicFramePr>
        <p:xfrm>
          <a:off x="1031012" y="4951413"/>
          <a:ext cx="10246588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Document" r:id="rId7" imgW="10896563" imgH="2175682" progId="Word.Document.8">
                  <p:embed/>
                </p:oleObj>
              </mc:Choice>
              <mc:Fallback>
                <p:oleObj name="Document" r:id="rId7" imgW="10896563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012" y="4951413"/>
                        <a:ext cx="10246588" cy="19065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7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163026"/>
              </p:ext>
            </p:extLst>
          </p:nvPr>
        </p:nvGraphicFramePr>
        <p:xfrm>
          <a:off x="440373" y="352486"/>
          <a:ext cx="11640101" cy="97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Document" r:id="rId3" imgW="10837400" imgH="963496" progId="Word.Document.8">
                  <p:embed/>
                </p:oleObj>
              </mc:Choice>
              <mc:Fallback>
                <p:oleObj name="Document" r:id="rId3" imgW="10837400" imgH="9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3" y="352486"/>
                        <a:ext cx="11640101" cy="9720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809337"/>
              </p:ext>
            </p:extLst>
          </p:nvPr>
        </p:nvGraphicFramePr>
        <p:xfrm>
          <a:off x="327025" y="1319213"/>
          <a:ext cx="11637963" cy="525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Document" r:id="rId5" imgW="11841377" imgH="4965184" progId="Word.Document.8">
                  <p:embed/>
                </p:oleObj>
              </mc:Choice>
              <mc:Fallback>
                <p:oleObj name="Document" r:id="rId5" imgW="11841377" imgH="49651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319213"/>
                        <a:ext cx="11637963" cy="5252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09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66806" y="276121"/>
            <a:ext cx="7920037" cy="516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探究点四　数列的函数特征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749106"/>
              </p:ext>
            </p:extLst>
          </p:nvPr>
        </p:nvGraphicFramePr>
        <p:xfrm>
          <a:off x="197549" y="787972"/>
          <a:ext cx="11409235" cy="22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Document" r:id="rId3" imgW="9585585" imgH="1901116" progId="Word.Document.8">
                  <p:embed/>
                </p:oleObj>
              </mc:Choice>
              <mc:Fallback>
                <p:oleObj name="Document" r:id="rId3" imgW="9585585" imgH="19011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49" y="787972"/>
                        <a:ext cx="11409235" cy="2262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23954"/>
              </p:ext>
            </p:extLst>
          </p:nvPr>
        </p:nvGraphicFramePr>
        <p:xfrm>
          <a:off x="806553" y="3100643"/>
          <a:ext cx="11509567" cy="231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Document" r:id="rId5" imgW="10321883" imgH="2066071" progId="Word.Document.8">
                  <p:embed/>
                </p:oleObj>
              </mc:Choice>
              <mc:Fallback>
                <p:oleObj name="Document" r:id="rId5" imgW="10321883" imgH="20660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53" y="3100643"/>
                        <a:ext cx="11509567" cy="23126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9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03855"/>
              </p:ext>
            </p:extLst>
          </p:nvPr>
        </p:nvGraphicFramePr>
        <p:xfrm>
          <a:off x="229617" y="312738"/>
          <a:ext cx="11572239" cy="258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Document" r:id="rId3" imgW="10309978" imgH="2301105" progId="Word.Document.8">
                  <p:embed/>
                </p:oleObj>
              </mc:Choice>
              <mc:Fallback>
                <p:oleObj name="Document" r:id="rId3" imgW="10309978" imgH="23011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17" y="312738"/>
                        <a:ext cx="11572239" cy="258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218833"/>
              </p:ext>
            </p:extLst>
          </p:nvPr>
        </p:nvGraphicFramePr>
        <p:xfrm>
          <a:off x="973717" y="2896025"/>
          <a:ext cx="9652237" cy="3353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Document" r:id="rId5" imgW="8498995" imgH="2961285" progId="Word.Document.8">
                  <p:embed/>
                </p:oleObj>
              </mc:Choice>
              <mc:Fallback>
                <p:oleObj name="Document" r:id="rId5" imgW="8498995" imgH="29612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717" y="2896025"/>
                        <a:ext cx="9652237" cy="33539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66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59212"/>
              </p:ext>
            </p:extLst>
          </p:nvPr>
        </p:nvGraphicFramePr>
        <p:xfrm>
          <a:off x="759967" y="1145412"/>
          <a:ext cx="11126641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Document" r:id="rId3" imgW="8993227" imgH="3144568" progId="Word.Document.8">
                  <p:embed/>
                </p:oleObj>
              </mc:Choice>
              <mc:Fallback>
                <p:oleObj name="Document" r:id="rId3" imgW="8993227" imgH="3144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67" y="1145412"/>
                        <a:ext cx="11126641" cy="3902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4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14703" y="156337"/>
            <a:ext cx="7920038" cy="59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/>
              <a:t>创新应用　 </a:t>
            </a:r>
            <a:r>
              <a:rPr lang="en-US" sz="2400" b="1" dirty="0"/>
              <a:t>3.</a:t>
            </a:r>
            <a:r>
              <a:rPr lang="zh-CN" altLang="en-US" sz="2400" b="1" dirty="0"/>
              <a:t>数列中的新定义问题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247595"/>
              </p:ext>
            </p:extLst>
          </p:nvPr>
        </p:nvGraphicFramePr>
        <p:xfrm>
          <a:off x="1237170" y="609093"/>
          <a:ext cx="9965309" cy="252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Document" r:id="rId3" imgW="9050587" imgH="2700376" progId="Word.Document.8">
                  <p:embed/>
                </p:oleObj>
              </mc:Choice>
              <mc:Fallback>
                <p:oleObj name="Document" r:id="rId3" imgW="9050587" imgH="27003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170" y="609093"/>
                        <a:ext cx="9965309" cy="25224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434573"/>
              </p:ext>
            </p:extLst>
          </p:nvPr>
        </p:nvGraphicFramePr>
        <p:xfrm>
          <a:off x="1182878" y="3005138"/>
          <a:ext cx="9183687" cy="385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Document" r:id="rId5" imgW="10918208" imgH="4598257" progId="Word.Document.8">
                  <p:embed/>
                </p:oleObj>
              </mc:Choice>
              <mc:Fallback>
                <p:oleObj name="Document" r:id="rId5" imgW="10918208" imgH="45982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878" y="3005138"/>
                        <a:ext cx="9183687" cy="385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147052"/>
              </p:ext>
            </p:extLst>
          </p:nvPr>
        </p:nvGraphicFramePr>
        <p:xfrm>
          <a:off x="8290243" y="3603308"/>
          <a:ext cx="3605212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Document" r:id="rId7" imgW="4213088" imgH="3266039" progId="Word.Document.8">
                  <p:embed/>
                </p:oleObj>
              </mc:Choice>
              <mc:Fallback>
                <p:oleObj name="Document" r:id="rId7" imgW="4213088" imgH="3266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243" y="3603308"/>
                        <a:ext cx="3605212" cy="278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30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95205"/>
              </p:ext>
            </p:extLst>
          </p:nvPr>
        </p:nvGraphicFramePr>
        <p:xfrm>
          <a:off x="1010793" y="399034"/>
          <a:ext cx="10618342" cy="322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Document" r:id="rId3" imgW="9565382" imgH="2913847" progId="Word.Document.8">
                  <p:embed/>
                </p:oleObj>
              </mc:Choice>
              <mc:Fallback>
                <p:oleObj name="Document" r:id="rId3" imgW="9565382" imgH="29138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793" y="399034"/>
                        <a:ext cx="10618342" cy="32219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2184"/>
              </p:ext>
            </p:extLst>
          </p:nvPr>
        </p:nvGraphicFramePr>
        <p:xfrm>
          <a:off x="1202373" y="3728276"/>
          <a:ext cx="9228994" cy="2721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Document" r:id="rId5" imgW="8220854" imgH="2398856" progId="Word.Document.8">
                  <p:embed/>
                </p:oleObj>
              </mc:Choice>
              <mc:Fallback>
                <p:oleObj name="Document" r:id="rId5" imgW="8220854" imgH="23988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373" y="3728276"/>
                        <a:ext cx="9228994" cy="27212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3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47276"/>
              </p:ext>
            </p:extLst>
          </p:nvPr>
        </p:nvGraphicFramePr>
        <p:xfrm>
          <a:off x="927100" y="417513"/>
          <a:ext cx="10698163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Document" r:id="rId3" imgW="10011995" imgH="2888690" progId="Word.Document.8">
                  <p:embed/>
                </p:oleObj>
              </mc:Choice>
              <mc:Fallback>
                <p:oleObj name="Document" r:id="rId3" imgW="10011995" imgH="28886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17513"/>
                        <a:ext cx="10698163" cy="3095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89564"/>
              </p:ext>
            </p:extLst>
          </p:nvPr>
        </p:nvGraphicFramePr>
        <p:xfrm>
          <a:off x="1096963" y="3513138"/>
          <a:ext cx="97313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Document" r:id="rId5" imgW="8535791" imgH="1477767" progId="Word.Document.8">
                  <p:embed/>
                </p:oleObj>
              </mc:Choice>
              <mc:Fallback>
                <p:oleObj name="Document" r:id="rId5" imgW="8535791" imgH="14777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513138"/>
                        <a:ext cx="9731375" cy="1685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13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85836"/>
              </p:ext>
            </p:extLst>
          </p:nvPr>
        </p:nvGraphicFramePr>
        <p:xfrm>
          <a:off x="1450848" y="428562"/>
          <a:ext cx="9267767" cy="410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Document" r:id="rId3" imgW="9280748" imgH="4294941" progId="Word.Document.8">
                  <p:embed/>
                </p:oleObj>
              </mc:Choice>
              <mc:Fallback>
                <p:oleObj name="Document" r:id="rId3" imgW="9280748" imgH="42949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848" y="428562"/>
                        <a:ext cx="9267767" cy="4106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262867"/>
              </p:ext>
            </p:extLst>
          </p:nvPr>
        </p:nvGraphicFramePr>
        <p:xfrm>
          <a:off x="1450848" y="4458271"/>
          <a:ext cx="10602938" cy="227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Document" r:id="rId5" imgW="9554560" imgH="2054212" progId="Word.Document.8">
                  <p:embed/>
                </p:oleObj>
              </mc:Choice>
              <mc:Fallback>
                <p:oleObj name="Document" r:id="rId5" imgW="9554560" imgH="20542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848" y="4458271"/>
                        <a:ext cx="10602938" cy="22776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902891"/>
              </p:ext>
            </p:extLst>
          </p:nvPr>
        </p:nvGraphicFramePr>
        <p:xfrm>
          <a:off x="3039936" y="1265492"/>
          <a:ext cx="1123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Document" r:id="rId7" imgW="1040298" imgH="433052" progId="Word.Document.8">
                  <p:embed/>
                </p:oleObj>
              </mc:Choice>
              <mc:Fallback>
                <p:oleObj name="Document" r:id="rId7" imgW="1040298" imgH="4330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936" y="1265492"/>
                        <a:ext cx="11239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0495"/>
              </p:ext>
            </p:extLst>
          </p:nvPr>
        </p:nvGraphicFramePr>
        <p:xfrm>
          <a:off x="5712778" y="1773238"/>
          <a:ext cx="3216880" cy="484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Document" r:id="rId9" imgW="2856457" imgH="437365" progId="Word.Document.8">
                  <p:embed/>
                </p:oleObj>
              </mc:Choice>
              <mc:Fallback>
                <p:oleObj name="Document" r:id="rId9" imgW="2856457" imgH="437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778" y="1773238"/>
                        <a:ext cx="3216880" cy="4845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6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30664"/>
              </p:ext>
            </p:extLst>
          </p:nvPr>
        </p:nvGraphicFramePr>
        <p:xfrm>
          <a:off x="766081" y="297996"/>
          <a:ext cx="10794569" cy="160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Document" r:id="rId3" imgW="8521722" imgH="1262859" progId="Word.Document.8">
                  <p:embed/>
                </p:oleObj>
              </mc:Choice>
              <mc:Fallback>
                <p:oleObj name="Document" r:id="rId3" imgW="8521722" imgH="12628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81" y="297996"/>
                        <a:ext cx="10794569" cy="1607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509976"/>
              </p:ext>
            </p:extLst>
          </p:nvPr>
        </p:nvGraphicFramePr>
        <p:xfrm>
          <a:off x="766081" y="1905000"/>
          <a:ext cx="10661615" cy="29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Document" r:id="rId5" imgW="10679390" imgH="2932535" progId="Word.Document.8">
                  <p:embed/>
                </p:oleObj>
              </mc:Choice>
              <mc:Fallback>
                <p:oleObj name="Document" r:id="rId5" imgW="10679390" imgH="29325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81" y="1905000"/>
                        <a:ext cx="10661615" cy="2947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89859"/>
              </p:ext>
            </p:extLst>
          </p:nvPr>
        </p:nvGraphicFramePr>
        <p:xfrm>
          <a:off x="5024135" y="1101498"/>
          <a:ext cx="2278460" cy="85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Document" r:id="rId7" imgW="1563168" imgH="595491" progId="Word.Document.8">
                  <p:embed/>
                </p:oleObj>
              </mc:Choice>
              <mc:Fallback>
                <p:oleObj name="Document" r:id="rId7" imgW="1563168" imgH="5954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135" y="1101498"/>
                        <a:ext cx="2278460" cy="853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12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507201"/>
              </p:ext>
            </p:extLst>
          </p:nvPr>
        </p:nvGraphicFramePr>
        <p:xfrm>
          <a:off x="1051623" y="442214"/>
          <a:ext cx="10335893" cy="180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Document" r:id="rId3" imgW="9823682" imgH="1717473" progId="Word.Document.8">
                  <p:embed/>
                </p:oleObj>
              </mc:Choice>
              <mc:Fallback>
                <p:oleObj name="Document" r:id="rId3" imgW="9823682" imgH="17174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623" y="442214"/>
                        <a:ext cx="10335893" cy="18011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507573"/>
              </p:ext>
            </p:extLst>
          </p:nvPr>
        </p:nvGraphicFramePr>
        <p:xfrm>
          <a:off x="914400" y="2246313"/>
          <a:ext cx="9875838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Document" r:id="rId5" imgW="11549527" imgH="2570999" progId="Word.Document.8">
                  <p:embed/>
                </p:oleObj>
              </mc:Choice>
              <mc:Fallback>
                <p:oleObj name="Document" r:id="rId5" imgW="11549527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46313"/>
                        <a:ext cx="9875838" cy="2195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815997"/>
              </p:ext>
            </p:extLst>
          </p:nvPr>
        </p:nvGraphicFramePr>
        <p:xfrm>
          <a:off x="816864" y="4554982"/>
          <a:ext cx="987583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Document" r:id="rId7" imgW="11549527" imgH="2373340" progId="Word.Document.8">
                  <p:embed/>
                </p:oleObj>
              </mc:Choice>
              <mc:Fallback>
                <p:oleObj name="Document" r:id="rId7" imgW="11549527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864" y="4554982"/>
                        <a:ext cx="9875838" cy="20367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8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587807"/>
              </p:ext>
            </p:extLst>
          </p:nvPr>
        </p:nvGraphicFramePr>
        <p:xfrm>
          <a:off x="1292352" y="242507"/>
          <a:ext cx="8726488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Document" r:id="rId3" imgW="10209328" imgH="2315121" progId="Word.Document.8">
                  <p:embed/>
                </p:oleObj>
              </mc:Choice>
              <mc:Fallback>
                <p:oleObj name="Document" r:id="rId3" imgW="10209328" imgH="23151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52" y="242507"/>
                        <a:ext cx="8726488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35312"/>
              </p:ext>
            </p:extLst>
          </p:nvPr>
        </p:nvGraphicFramePr>
        <p:xfrm>
          <a:off x="8920417" y="806133"/>
          <a:ext cx="571563" cy="5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Document" r:id="rId5" imgW="356195" imgH="394598" progId="Word.Document.8">
                  <p:embed/>
                </p:oleObj>
              </mc:Choice>
              <mc:Fallback>
                <p:oleObj name="Document" r:id="rId5" imgW="356195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0417" y="806133"/>
                        <a:ext cx="571563" cy="571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031915"/>
              </p:ext>
            </p:extLst>
          </p:nvPr>
        </p:nvGraphicFramePr>
        <p:xfrm>
          <a:off x="1292352" y="2387473"/>
          <a:ext cx="8989649" cy="337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Document" r:id="rId7" imgW="8450293" imgH="3164334" progId="Word.Document.8">
                  <p:embed/>
                </p:oleObj>
              </mc:Choice>
              <mc:Fallback>
                <p:oleObj name="Document" r:id="rId7" imgW="8450293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52" y="2387473"/>
                        <a:ext cx="8989649" cy="33793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2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145205"/>
              </p:ext>
            </p:extLst>
          </p:nvPr>
        </p:nvGraphicFramePr>
        <p:xfrm>
          <a:off x="488252" y="262318"/>
          <a:ext cx="11377612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Document" r:id="rId3" imgW="12670750" imgH="2895519" progId="Word.Document.8">
                  <p:embed/>
                </p:oleObj>
              </mc:Choice>
              <mc:Fallback>
                <p:oleObj name="Document" r:id="rId3" imgW="12670750" imgH="28955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52" y="262318"/>
                        <a:ext cx="11377612" cy="262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957510"/>
              </p:ext>
            </p:extLst>
          </p:nvPr>
        </p:nvGraphicFramePr>
        <p:xfrm>
          <a:off x="488252" y="2886456"/>
          <a:ext cx="11284522" cy="4015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Document" r:id="rId5" imgW="11938780" imgH="4746681" progId="Word.Document.8">
                  <p:embed/>
                </p:oleObj>
              </mc:Choice>
              <mc:Fallback>
                <p:oleObj name="Document" r:id="rId5" imgW="11938780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52" y="2886456"/>
                        <a:ext cx="11284522" cy="40150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646813"/>
              </p:ext>
            </p:extLst>
          </p:nvPr>
        </p:nvGraphicFramePr>
        <p:xfrm>
          <a:off x="3045714" y="2314353"/>
          <a:ext cx="9286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Document" r:id="rId7" imgW="855258" imgH="433052" progId="Word.Document.8">
                  <p:embed/>
                </p:oleObj>
              </mc:Choice>
              <mc:Fallback>
                <p:oleObj name="Document" r:id="rId7" imgW="855258" imgH="4330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5714" y="2314353"/>
                        <a:ext cx="9286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3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52257"/>
              </p:ext>
            </p:extLst>
          </p:nvPr>
        </p:nvGraphicFramePr>
        <p:xfrm>
          <a:off x="990600" y="319275"/>
          <a:ext cx="10401728" cy="186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Document" r:id="rId3" imgW="9358670" imgH="1670395" progId="Word.Document.8">
                  <p:embed/>
                </p:oleObj>
              </mc:Choice>
              <mc:Fallback>
                <p:oleObj name="Document" r:id="rId3" imgW="9358670" imgH="16703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9275"/>
                        <a:ext cx="10401728" cy="1869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64725"/>
              </p:ext>
            </p:extLst>
          </p:nvPr>
        </p:nvGraphicFramePr>
        <p:xfrm>
          <a:off x="914400" y="2112956"/>
          <a:ext cx="10989832" cy="315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Document" r:id="rId5" imgW="11056377" imgH="3164334" progId="Word.Document.8">
                  <p:embed/>
                </p:oleObj>
              </mc:Choice>
              <mc:Fallback>
                <p:oleObj name="Document" r:id="rId5" imgW="11056377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12956"/>
                        <a:ext cx="10989832" cy="3155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9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06432"/>
              </p:ext>
            </p:extLst>
          </p:nvPr>
        </p:nvGraphicFramePr>
        <p:xfrm>
          <a:off x="785812" y="468086"/>
          <a:ext cx="10624609" cy="154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Document" r:id="rId3" imgW="8778218" imgH="1267531" progId="Word.Document.8">
                  <p:embed/>
                </p:oleObj>
              </mc:Choice>
              <mc:Fallback>
                <p:oleObj name="Document" r:id="rId3" imgW="8778218" imgH="12675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" y="468086"/>
                        <a:ext cx="10624609" cy="1545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252253"/>
              </p:ext>
            </p:extLst>
          </p:nvPr>
        </p:nvGraphicFramePr>
        <p:xfrm>
          <a:off x="785813" y="1981200"/>
          <a:ext cx="927258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Document" r:id="rId5" imgW="8151950" imgH="1780005" progId="Word.Document.8">
                  <p:embed/>
                </p:oleObj>
              </mc:Choice>
              <mc:Fallback>
                <p:oleObj name="Document" r:id="rId5" imgW="8151950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981200"/>
                        <a:ext cx="9272587" cy="198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072143"/>
              </p:ext>
            </p:extLst>
          </p:nvPr>
        </p:nvGraphicFramePr>
        <p:xfrm>
          <a:off x="785812" y="3690030"/>
          <a:ext cx="9202737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Document" r:id="rId7" imgW="8151950" imgH="1240218" progId="Word.Document.8">
                  <p:embed/>
                </p:oleObj>
              </mc:Choice>
              <mc:Fallback>
                <p:oleObj name="Document" r:id="rId7" imgW="8151950" imgH="1240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" y="3690030"/>
                        <a:ext cx="9202737" cy="1406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80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701616"/>
              </p:ext>
            </p:extLst>
          </p:nvPr>
        </p:nvGraphicFramePr>
        <p:xfrm>
          <a:off x="705303" y="507320"/>
          <a:ext cx="11629469" cy="580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3" imgW="9156288" imgH="4549022" progId="Word.Document.8">
                  <p:embed/>
                </p:oleObj>
              </mc:Choice>
              <mc:Fallback>
                <p:oleObj name="Document" r:id="rId3" imgW="9156288" imgH="45490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03" y="507320"/>
                        <a:ext cx="11629469" cy="5806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0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57417"/>
              </p:ext>
            </p:extLst>
          </p:nvPr>
        </p:nvGraphicFramePr>
        <p:xfrm>
          <a:off x="1454150" y="703263"/>
          <a:ext cx="9940925" cy="597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Document" r:id="rId3" imgW="8899070" imgH="5338219" progId="Word.Document.8">
                  <p:embed/>
                </p:oleObj>
              </mc:Choice>
              <mc:Fallback>
                <p:oleObj name="Document" r:id="rId3" imgW="8899070" imgH="53382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703263"/>
                        <a:ext cx="9940925" cy="5978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5002190" y="236981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836072"/>
              </p:ext>
            </p:extLst>
          </p:nvPr>
        </p:nvGraphicFramePr>
        <p:xfrm>
          <a:off x="3243264" y="1660973"/>
          <a:ext cx="22796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Document" r:id="rId5" imgW="2514960" imgH="1555865" progId="Word.Document.8">
                  <p:embed/>
                </p:oleObj>
              </mc:Choice>
              <mc:Fallback>
                <p:oleObj name="Document" r:id="rId5" imgW="2514960" imgH="1555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4" y="1660973"/>
                        <a:ext cx="227965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093397"/>
              </p:ext>
            </p:extLst>
          </p:nvPr>
        </p:nvGraphicFramePr>
        <p:xfrm>
          <a:off x="2088235" y="2540007"/>
          <a:ext cx="21463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Document" r:id="rId7" imgW="1848166" imgH="822211" progId="Word.Document.8">
                  <p:embed/>
                </p:oleObj>
              </mc:Choice>
              <mc:Fallback>
                <p:oleObj name="Document" r:id="rId7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235" y="2540007"/>
                        <a:ext cx="21463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249750"/>
              </p:ext>
            </p:extLst>
          </p:nvPr>
        </p:nvGraphicFramePr>
        <p:xfrm>
          <a:off x="2262189" y="3425819"/>
          <a:ext cx="21209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Document" r:id="rId9" imgW="1848166" imgH="822211" progId="Word.Document.8">
                  <p:embed/>
                </p:oleObj>
              </mc:Choice>
              <mc:Fallback>
                <p:oleObj name="Document" r:id="rId9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9" y="3425819"/>
                        <a:ext cx="212090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206521"/>
              </p:ext>
            </p:extLst>
          </p:nvPr>
        </p:nvGraphicFramePr>
        <p:xfrm>
          <a:off x="7738036" y="4697881"/>
          <a:ext cx="212248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Document" r:id="rId11" imgW="1856391" imgH="820822" progId="Word.Document.8">
                  <p:embed/>
                </p:oleObj>
              </mc:Choice>
              <mc:Fallback>
                <p:oleObj name="Document" r:id="rId11" imgW="1856391" imgH="820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8036" y="4697881"/>
                        <a:ext cx="2122488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462202"/>
              </p:ext>
            </p:extLst>
          </p:nvPr>
        </p:nvGraphicFramePr>
        <p:xfrm>
          <a:off x="2088235" y="2908309"/>
          <a:ext cx="2120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Document" r:id="rId13" imgW="1848166" imgH="822211" progId="Word.Document.8">
                  <p:embed/>
                </p:oleObj>
              </mc:Choice>
              <mc:Fallback>
                <p:oleObj name="Document" r:id="rId13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235" y="2908309"/>
                        <a:ext cx="2120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27225"/>
              </p:ext>
            </p:extLst>
          </p:nvPr>
        </p:nvGraphicFramePr>
        <p:xfrm>
          <a:off x="1804195" y="5166987"/>
          <a:ext cx="287813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Document" r:id="rId15" imgW="2509562" imgH="814651" progId="Word.Document.8">
                  <p:embed/>
                </p:oleObj>
              </mc:Choice>
              <mc:Fallback>
                <p:oleObj name="Document" r:id="rId15" imgW="2509562" imgH="8146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195" y="5166987"/>
                        <a:ext cx="2878138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665680"/>
              </p:ext>
            </p:extLst>
          </p:nvPr>
        </p:nvGraphicFramePr>
        <p:xfrm>
          <a:off x="2337669" y="5912326"/>
          <a:ext cx="28527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Document" r:id="rId17" imgW="2509562" imgH="814291" progId="Word.Document.8">
                  <p:embed/>
                </p:oleObj>
              </mc:Choice>
              <mc:Fallback>
                <p:oleObj name="Document" r:id="rId17" imgW="2509562" imgH="814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669" y="5912326"/>
                        <a:ext cx="2852737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8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023306"/>
              </p:ext>
            </p:extLst>
          </p:nvPr>
        </p:nvGraphicFramePr>
        <p:xfrm>
          <a:off x="1289050" y="833664"/>
          <a:ext cx="10476954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3" imgW="7770463" imgH="3815956" progId="Word.Document.8">
                  <p:embed/>
                </p:oleObj>
              </mc:Choice>
              <mc:Fallback>
                <p:oleObj name="Document" r:id="rId3" imgW="7770463" imgH="38159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833664"/>
                        <a:ext cx="10476954" cy="5099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45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54275" y="185512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012156"/>
              </p:ext>
            </p:extLst>
          </p:nvPr>
        </p:nvGraphicFramePr>
        <p:xfrm>
          <a:off x="1904773" y="1310595"/>
          <a:ext cx="9425837" cy="277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Document" r:id="rId3" imgW="7897979" imgH="2373340" progId="Word.Document.8">
                  <p:embed/>
                </p:oleObj>
              </mc:Choice>
              <mc:Fallback>
                <p:oleObj name="Document" r:id="rId3" imgW="7897979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773" y="1310595"/>
                        <a:ext cx="9425837" cy="27715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41815"/>
              </p:ext>
            </p:extLst>
          </p:nvPr>
        </p:nvGraphicFramePr>
        <p:xfrm>
          <a:off x="1904773" y="4208236"/>
          <a:ext cx="9862816" cy="2573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Document" r:id="rId5" imgW="9562857" imgH="2476842" progId="Word.Document.8">
                  <p:embed/>
                </p:oleObj>
              </mc:Choice>
              <mc:Fallback>
                <p:oleObj name="Document" r:id="rId5" imgW="9562857" imgH="2476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773" y="4208236"/>
                        <a:ext cx="9862816" cy="25735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277290"/>
              </p:ext>
            </p:extLst>
          </p:nvPr>
        </p:nvGraphicFramePr>
        <p:xfrm>
          <a:off x="5816684" y="3548743"/>
          <a:ext cx="98543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Document" r:id="rId7" imgW="801803" imgH="428021" progId="Word.Document.8">
                  <p:embed/>
                </p:oleObj>
              </mc:Choice>
              <mc:Fallback>
                <p:oleObj name="Document" r:id="rId7" imgW="801803" imgH="4280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84" y="3548743"/>
                        <a:ext cx="985434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0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34</Words>
  <Application>Microsoft Office PowerPoint</Application>
  <PresentationFormat>宽屏</PresentationFormat>
  <Paragraphs>16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</cp:revision>
  <dcterms:created xsi:type="dcterms:W3CDTF">2016-10-18T00:05:36Z</dcterms:created>
  <dcterms:modified xsi:type="dcterms:W3CDTF">2016-10-18T12:31:55Z</dcterms:modified>
</cp:coreProperties>
</file>