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5" r:id="rId6"/>
    <p:sldId id="266" r:id="rId7"/>
    <p:sldId id="267" r:id="rId8"/>
    <p:sldId id="270" r:id="rId9"/>
    <p:sldId id="272" r:id="rId10"/>
    <p:sldId id="274" r:id="rId11"/>
    <p:sldId id="275" r:id="rId12"/>
    <p:sldId id="279" r:id="rId13"/>
    <p:sldId id="281" r:id="rId14"/>
    <p:sldId id="284" r:id="rId15"/>
    <p:sldId id="285" r:id="rId16"/>
    <p:sldId id="287" r:id="rId17"/>
    <p:sldId id="291" r:id="rId18"/>
    <p:sldId id="293" r:id="rId19"/>
    <p:sldId id="296" r:id="rId20"/>
    <p:sldId id="298" r:id="rId21"/>
    <p:sldId id="300" r:id="rId22"/>
    <p:sldId id="302" r:id="rId23"/>
    <p:sldId id="30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5" Type="http://schemas.openxmlformats.org/officeDocument/2006/relationships/image" Target="../media/image67.emf"/><Relationship Id="rId4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1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8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5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7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7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BEBC-C975-4D89-AF2C-4353EA056902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B8B1-D7B8-4AC8-B7D6-A9F0C9D1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Microsoft_Word_97_-_2003___41.doc"/><Relationship Id="rId7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5" Type="http://schemas.openxmlformats.org/officeDocument/2006/relationships/oleObject" Target="../embeddings/Microsoft_Word_97_-_2003___42.doc"/><Relationship Id="rId4" Type="http://schemas.openxmlformats.org/officeDocument/2006/relationships/image" Target="../media/image4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Microsoft_Word_97_-_2003___44.doc"/><Relationship Id="rId7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__45.doc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Microsoft_Word_97_-_2003___47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Microsoft_Word_97_-_2003___48.doc"/><Relationship Id="rId7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49.doc"/><Relationship Id="rId4" Type="http://schemas.openxmlformats.org/officeDocument/2006/relationships/image" Target="../media/image4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Microsoft_Word_97_-_2003___51.doc"/><Relationship Id="rId7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52.doc"/><Relationship Id="rId4" Type="http://schemas.openxmlformats.org/officeDocument/2006/relationships/image" Target="../media/image5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Microsoft_Word_97_-_2003___55.doc"/><Relationship Id="rId7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56.doc"/><Relationship Id="rId4" Type="http://schemas.openxmlformats.org/officeDocument/2006/relationships/image" Target="../media/image5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Microsoft_Word_97_-_2003___63.doc"/><Relationship Id="rId3" Type="http://schemas.openxmlformats.org/officeDocument/2006/relationships/oleObject" Target="../embeddings/Microsoft_Word_97_-_2003___58.doc"/><Relationship Id="rId7" Type="http://schemas.openxmlformats.org/officeDocument/2006/relationships/oleObject" Target="../embeddings/Microsoft_Word_97_-_2003___60.doc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emf"/><Relationship Id="rId11" Type="http://schemas.openxmlformats.org/officeDocument/2006/relationships/oleObject" Target="../embeddings/Microsoft_Word_97_-_2003___62.doc"/><Relationship Id="rId5" Type="http://schemas.openxmlformats.org/officeDocument/2006/relationships/oleObject" Target="../embeddings/Microsoft_Word_97_-_2003___59.doc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Microsoft_Word_97_-_2003___61.doc"/><Relationship Id="rId14" Type="http://schemas.openxmlformats.org/officeDocument/2006/relationships/image" Target="../media/image6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Microsoft_Word_97_-_2003___64.doc"/><Relationship Id="rId7" Type="http://schemas.openxmlformats.org/officeDocument/2006/relationships/oleObject" Target="../embeddings/Microsoft_Word_97_-_2003___66.doc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emf"/><Relationship Id="rId11" Type="http://schemas.openxmlformats.org/officeDocument/2006/relationships/oleObject" Target="../embeddings/Microsoft_Word_97_-_2003___68.doc"/><Relationship Id="rId5" Type="http://schemas.openxmlformats.org/officeDocument/2006/relationships/oleObject" Target="../embeddings/Microsoft_Word_97_-_2003___65.doc"/><Relationship Id="rId10" Type="http://schemas.openxmlformats.org/officeDocument/2006/relationships/image" Target="../media/image61.emf"/><Relationship Id="rId4" Type="http://schemas.openxmlformats.org/officeDocument/2006/relationships/image" Target="../media/image64.emf"/><Relationship Id="rId9" Type="http://schemas.openxmlformats.org/officeDocument/2006/relationships/oleObject" Target="../embeddings/Microsoft_Word_97_-_2003___67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Microsoft_Word_97_-_2003___69.doc"/><Relationship Id="rId7" Type="http://schemas.openxmlformats.org/officeDocument/2006/relationships/oleObject" Target="../embeddings/Microsoft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__70.doc"/><Relationship Id="rId4" Type="http://schemas.openxmlformats.org/officeDocument/2006/relationships/image" Target="../media/image6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Microsoft_Word_97_-_2003___72.doc"/><Relationship Id="rId7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emf"/><Relationship Id="rId5" Type="http://schemas.openxmlformats.org/officeDocument/2006/relationships/oleObject" Target="../embeddings/Microsoft_Word_97_-_2003___73.doc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Microsoft_Word_97_-_2003___75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Microsoft_Word_97_-_2003___76.doc"/><Relationship Id="rId7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emf"/><Relationship Id="rId5" Type="http://schemas.openxmlformats.org/officeDocument/2006/relationships/oleObject" Target="../embeddings/Microsoft_Word_97_-_2003___77.doc"/><Relationship Id="rId4" Type="http://schemas.openxmlformats.org/officeDocument/2006/relationships/image" Target="../media/image7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__80.doc"/><Relationship Id="rId4" Type="http://schemas.openxmlformats.org/officeDocument/2006/relationships/image" Target="../media/image7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Microsoft_Word_97_-_2003___82.doc"/><Relationship Id="rId7" Type="http://schemas.openxmlformats.org/officeDocument/2006/relationships/oleObject" Target="../embeddings/Microsoft_Word_97_-_2003___8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__83.doc"/><Relationship Id="rId4" Type="http://schemas.openxmlformats.org/officeDocument/2006/relationships/image" Target="../media/image8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Microsoft_Word_97_-_2003___8.doc"/><Relationship Id="rId5" Type="http://schemas.openxmlformats.org/officeDocument/2006/relationships/oleObject" Target="../embeddings/Microsoft_Word_97_-_2003___5.doc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Microsoft_Word_97_-_2003___7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__10.doc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Microsoft_Word_97_-_2003___16.doc"/><Relationship Id="rId18" Type="http://schemas.openxmlformats.org/officeDocument/2006/relationships/image" Target="../media/image18.emf"/><Relationship Id="rId3" Type="http://schemas.openxmlformats.org/officeDocument/2006/relationships/oleObject" Target="../embeddings/Microsoft_Word_97_-_2003___11.doc"/><Relationship Id="rId21" Type="http://schemas.openxmlformats.org/officeDocument/2006/relationships/oleObject" Target="../embeddings/Microsoft_Word_97_-_2003___20.doc"/><Relationship Id="rId7" Type="http://schemas.openxmlformats.org/officeDocument/2006/relationships/oleObject" Target="../embeddings/Microsoft_Word_97_-_2003___13.doc"/><Relationship Id="rId12" Type="http://schemas.openxmlformats.org/officeDocument/2006/relationships/image" Target="../media/image15.emf"/><Relationship Id="rId1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Microsoft_Word_97_-_2003___15.doc"/><Relationship Id="rId5" Type="http://schemas.openxmlformats.org/officeDocument/2006/relationships/oleObject" Target="../embeddings/Microsoft_Word_97_-_2003___12.doc"/><Relationship Id="rId15" Type="http://schemas.openxmlformats.org/officeDocument/2006/relationships/oleObject" Target="../embeddings/Microsoft_Word_97_-_2003___17.doc"/><Relationship Id="rId10" Type="http://schemas.openxmlformats.org/officeDocument/2006/relationships/image" Target="../media/image14.emf"/><Relationship Id="rId19" Type="http://schemas.openxmlformats.org/officeDocument/2006/relationships/oleObject" Target="../embeddings/Microsoft_Word_97_-_2003___19.doc"/><Relationship Id="rId4" Type="http://schemas.openxmlformats.org/officeDocument/2006/relationships/image" Target="../media/image11.emf"/><Relationship Id="rId9" Type="http://schemas.openxmlformats.org/officeDocument/2006/relationships/oleObject" Target="../embeddings/Microsoft_Word_97_-_2003___14.doc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Microsoft_Word_97_-_2003___26.doc"/><Relationship Id="rId3" Type="http://schemas.openxmlformats.org/officeDocument/2006/relationships/oleObject" Target="../embeddings/Microsoft_Word_97_-_2003___21.doc"/><Relationship Id="rId7" Type="http://schemas.openxmlformats.org/officeDocument/2006/relationships/oleObject" Target="../embeddings/Microsoft_Word_97_-_2003___23.doc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11" Type="http://schemas.openxmlformats.org/officeDocument/2006/relationships/oleObject" Target="../embeddings/Microsoft_Word_97_-_2003___25.doc"/><Relationship Id="rId5" Type="http://schemas.openxmlformats.org/officeDocument/2006/relationships/oleObject" Target="../embeddings/Microsoft_Word_97_-_2003___22.doc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Microsoft_Word_97_-_2003___24.doc"/><Relationship Id="rId14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Microsoft_Word_97_-_2003___27.doc"/><Relationship Id="rId7" Type="http://schemas.openxmlformats.org/officeDocument/2006/relationships/oleObject" Target="../embeddings/Microsoft_Word_97_-_2003___29.doc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Microsoft_Word_97_-_2003___31.doc"/><Relationship Id="rId5" Type="http://schemas.openxmlformats.org/officeDocument/2006/relationships/oleObject" Target="../embeddings/Microsoft_Word_97_-_2003___28.doc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Microsoft_Word_97_-_2003___30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Microsoft_Word_97_-_2003___32.doc"/><Relationship Id="rId7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__33.doc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Microsoft_Word_97_-_2003___35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Microsoft_Word_97_-_2003___36.doc"/><Relationship Id="rId7" Type="http://schemas.openxmlformats.org/officeDocument/2006/relationships/oleObject" Target="../embeddings/Microsoft_Word_97_-_2003___38.doc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11" Type="http://schemas.openxmlformats.org/officeDocument/2006/relationships/oleObject" Target="../embeddings/Microsoft_Word_97_-_2003___40.doc"/><Relationship Id="rId5" Type="http://schemas.openxmlformats.org/officeDocument/2006/relationships/oleObject" Target="../embeddings/Microsoft_Word_97_-_2003___37.doc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Microsoft_Word_97_-_2003___39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6"/>
            <a:ext cx="84833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29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等差数列及其前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项</a:t>
            </a:r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2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95486"/>
              </p:ext>
            </p:extLst>
          </p:nvPr>
        </p:nvGraphicFramePr>
        <p:xfrm>
          <a:off x="615408" y="288802"/>
          <a:ext cx="11576592" cy="130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Document" r:id="rId3" imgW="11565400" imgH="1290171" progId="Word.Document.8">
                  <p:embed/>
                </p:oleObj>
              </mc:Choice>
              <mc:Fallback>
                <p:oleObj name="Document" r:id="rId3" imgW="11565400" imgH="12901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08" y="288802"/>
                        <a:ext cx="11576592" cy="1300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02146"/>
              </p:ext>
            </p:extLst>
          </p:nvPr>
        </p:nvGraphicFramePr>
        <p:xfrm>
          <a:off x="1388836" y="1996168"/>
          <a:ext cx="88614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Document" r:id="rId5" imgW="8800945" imgH="892698" progId="Word.Document.8">
                  <p:embed/>
                </p:oleObj>
              </mc:Choice>
              <mc:Fallback>
                <p:oleObj name="Document" r:id="rId5" imgW="8800945" imgH="892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836" y="1996168"/>
                        <a:ext cx="8861425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02198"/>
              </p:ext>
            </p:extLst>
          </p:nvPr>
        </p:nvGraphicFramePr>
        <p:xfrm>
          <a:off x="1201875" y="3126468"/>
          <a:ext cx="9470208" cy="135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Document" r:id="rId7" imgW="8981683" imgH="1283703" progId="Word.Document.8">
                  <p:embed/>
                </p:oleObj>
              </mc:Choice>
              <mc:Fallback>
                <p:oleObj name="Document" r:id="rId7" imgW="8981683" imgH="1283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875" y="3126468"/>
                        <a:ext cx="9470208" cy="13584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63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67078" y="272597"/>
            <a:ext cx="7920037" cy="5438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等差数列的基本运算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030693"/>
              </p:ext>
            </p:extLst>
          </p:nvPr>
        </p:nvGraphicFramePr>
        <p:xfrm>
          <a:off x="925512" y="889227"/>
          <a:ext cx="1021080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Document" r:id="rId3" imgW="10941657" imgH="1988805" progId="Word.Document.8">
                  <p:embed/>
                </p:oleObj>
              </mc:Choice>
              <mc:Fallback>
                <p:oleObj name="Document" r:id="rId3" imgW="10941657" imgH="19888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2" y="889227"/>
                        <a:ext cx="10210800" cy="186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892127"/>
              </p:ext>
            </p:extLst>
          </p:nvPr>
        </p:nvGraphicFramePr>
        <p:xfrm>
          <a:off x="1136649" y="2650332"/>
          <a:ext cx="978852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Document" r:id="rId5" imgW="9223027" imgH="1384329" progId="Word.Document.8">
                  <p:embed/>
                </p:oleObj>
              </mc:Choice>
              <mc:Fallback>
                <p:oleObj name="Document" r:id="rId5" imgW="9223027" imgH="138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49" y="2650332"/>
                        <a:ext cx="9788525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29188"/>
              </p:ext>
            </p:extLst>
          </p:nvPr>
        </p:nvGraphicFramePr>
        <p:xfrm>
          <a:off x="1136649" y="3843565"/>
          <a:ext cx="1055052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Document" r:id="rId7" imgW="9942731" imgH="1613613" progId="Word.Document.8">
                  <p:embed/>
                </p:oleObj>
              </mc:Choice>
              <mc:Fallback>
                <p:oleObj name="Document" r:id="rId7" imgW="9942731" imgH="1613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49" y="3843565"/>
                        <a:ext cx="10550525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12600"/>
              </p:ext>
            </p:extLst>
          </p:nvPr>
        </p:nvGraphicFramePr>
        <p:xfrm>
          <a:off x="925512" y="5567590"/>
          <a:ext cx="10430757" cy="1214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Document" r:id="rId9" imgW="10349300" imgH="1198170" progId="Word.Document.8">
                  <p:embed/>
                </p:oleObj>
              </mc:Choice>
              <mc:Fallback>
                <p:oleObj name="Document" r:id="rId9" imgW="10349300" imgH="11981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2" y="5567590"/>
                        <a:ext cx="10430757" cy="1214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1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458972"/>
              </p:ext>
            </p:extLst>
          </p:nvPr>
        </p:nvGraphicFramePr>
        <p:xfrm>
          <a:off x="539750" y="413884"/>
          <a:ext cx="11112500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Document" r:id="rId3" imgW="11743973" imgH="1987727" progId="Word.Document.8">
                  <p:embed/>
                </p:oleObj>
              </mc:Choice>
              <mc:Fallback>
                <p:oleObj name="Document" r:id="rId3" imgW="11743973" imgH="1987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3884"/>
                        <a:ext cx="11112500" cy="188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581470"/>
              </p:ext>
            </p:extLst>
          </p:nvPr>
        </p:nvGraphicFramePr>
        <p:xfrm>
          <a:off x="925513" y="2427288"/>
          <a:ext cx="108331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Document" r:id="rId5" imgW="9625628" imgH="485521" progId="Word.Document.8">
                  <p:embed/>
                </p:oleObj>
              </mc:Choice>
              <mc:Fallback>
                <p:oleObj name="Document" r:id="rId5" imgW="9625628" imgH="4855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427288"/>
                        <a:ext cx="1083310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739540"/>
              </p:ext>
            </p:extLst>
          </p:nvPr>
        </p:nvGraphicFramePr>
        <p:xfrm>
          <a:off x="772659" y="2978150"/>
          <a:ext cx="10864725" cy="218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Document" r:id="rId7" imgW="11153059" imgH="2231026" progId="Word.Document.8">
                  <p:embed/>
                </p:oleObj>
              </mc:Choice>
              <mc:Fallback>
                <p:oleObj name="Document" r:id="rId7" imgW="11153059" imgH="2231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59" y="2978150"/>
                        <a:ext cx="10864725" cy="21816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9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24025" y="272596"/>
            <a:ext cx="7920038" cy="46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等差数列的判定与证明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327453"/>
              </p:ext>
            </p:extLst>
          </p:nvPr>
        </p:nvGraphicFramePr>
        <p:xfrm>
          <a:off x="1443038" y="740228"/>
          <a:ext cx="8475663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3" imgW="9607951" imgH="2215214" progId="Word.Document.8">
                  <p:embed/>
                </p:oleObj>
              </mc:Choice>
              <mc:Fallback>
                <p:oleObj name="Document" r:id="rId3" imgW="9607951" imgH="2215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740228"/>
                        <a:ext cx="8475663" cy="188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72935"/>
              </p:ext>
            </p:extLst>
          </p:nvPr>
        </p:nvGraphicFramePr>
        <p:xfrm>
          <a:off x="1443038" y="2393950"/>
          <a:ext cx="10574791" cy="222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Document" r:id="rId5" imgW="11801333" imgH="2473967" progId="Word.Document.8">
                  <p:embed/>
                </p:oleObj>
              </mc:Choice>
              <mc:Fallback>
                <p:oleObj name="Document" r:id="rId5" imgW="11801333" imgH="2473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393950"/>
                        <a:ext cx="10574791" cy="2226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308949"/>
              </p:ext>
            </p:extLst>
          </p:nvPr>
        </p:nvGraphicFramePr>
        <p:xfrm>
          <a:off x="1353604" y="4620787"/>
          <a:ext cx="8290459" cy="1787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7" imgW="8631030" imgH="1847928" progId="Word.Document.8">
                  <p:embed/>
                </p:oleObj>
              </mc:Choice>
              <mc:Fallback>
                <p:oleObj name="Document" r:id="rId7" imgW="8631030" imgH="1847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604" y="4620787"/>
                        <a:ext cx="8290459" cy="17875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1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50938"/>
              </p:ext>
            </p:extLst>
          </p:nvPr>
        </p:nvGraphicFramePr>
        <p:xfrm>
          <a:off x="1582510" y="1280432"/>
          <a:ext cx="9668503" cy="239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3" imgW="8447407" imgH="2098415" progId="Word.Document.8">
                  <p:embed/>
                </p:oleObj>
              </mc:Choice>
              <mc:Fallback>
                <p:oleObj name="Document" r:id="rId3" imgW="8447407" imgH="2098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510" y="1280432"/>
                        <a:ext cx="9668503" cy="2398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967061"/>
              </p:ext>
            </p:extLst>
          </p:nvPr>
        </p:nvGraphicFramePr>
        <p:xfrm>
          <a:off x="481239" y="333375"/>
          <a:ext cx="11081024" cy="98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cument" r:id="rId3" imgW="11070807" imgH="976433" progId="Word.Document.8">
                  <p:embed/>
                </p:oleObj>
              </mc:Choice>
              <mc:Fallback>
                <p:oleObj name="Document" r:id="rId3" imgW="11070807" imgH="976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39" y="333375"/>
                        <a:ext cx="11081024" cy="9837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29644"/>
              </p:ext>
            </p:extLst>
          </p:nvPr>
        </p:nvGraphicFramePr>
        <p:xfrm>
          <a:off x="844550" y="1312863"/>
          <a:ext cx="87677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Document" r:id="rId5" imgW="8570063" imgH="1977664" progId="Word.Document.8">
                  <p:embed/>
                </p:oleObj>
              </mc:Choice>
              <mc:Fallback>
                <p:oleObj name="Document" r:id="rId5" imgW="8570063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312863"/>
                        <a:ext cx="8767763" cy="1981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518307"/>
              </p:ext>
            </p:extLst>
          </p:nvPr>
        </p:nvGraphicFramePr>
        <p:xfrm>
          <a:off x="844549" y="3379107"/>
          <a:ext cx="8767763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Document" r:id="rId7" imgW="8570063" imgH="3164334" progId="Word.Document.8">
                  <p:embed/>
                </p:oleObj>
              </mc:Choice>
              <mc:Fallback>
                <p:oleObj name="Document" r:id="rId7" imgW="8570063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49" y="3379107"/>
                        <a:ext cx="8767763" cy="3154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3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683234" y="371044"/>
            <a:ext cx="7920037" cy="6086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探究点三　等差数列的性质及最值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37635"/>
              </p:ext>
            </p:extLst>
          </p:nvPr>
        </p:nvGraphicFramePr>
        <p:xfrm>
          <a:off x="1378434" y="979715"/>
          <a:ext cx="9673677" cy="273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Document" r:id="rId3" imgW="8331605" imgH="2408919" progId="Word.Document.8">
                  <p:embed/>
                </p:oleObj>
              </mc:Choice>
              <mc:Fallback>
                <p:oleObj name="Document" r:id="rId3" imgW="8331605" imgH="24089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434" y="979715"/>
                        <a:ext cx="9673677" cy="27363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332971"/>
              </p:ext>
            </p:extLst>
          </p:nvPr>
        </p:nvGraphicFramePr>
        <p:xfrm>
          <a:off x="1378434" y="3774394"/>
          <a:ext cx="105854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Document" r:id="rId5" imgW="10097855" imgH="805369" progId="Word.Document.8">
                  <p:embed/>
                </p:oleObj>
              </mc:Choice>
              <mc:Fallback>
                <p:oleObj name="Document" r:id="rId5" imgW="10097855" imgH="805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434" y="3774394"/>
                        <a:ext cx="10585450" cy="842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77334"/>
              </p:ext>
            </p:extLst>
          </p:nvPr>
        </p:nvGraphicFramePr>
        <p:xfrm>
          <a:off x="1193120" y="4617357"/>
          <a:ext cx="105854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Document" r:id="rId7" imgW="10097855" imgH="790994" progId="Word.Document.8">
                  <p:embed/>
                </p:oleObj>
              </mc:Choice>
              <mc:Fallback>
                <p:oleObj name="Document" r:id="rId7" imgW="10097855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120" y="4617357"/>
                        <a:ext cx="10585450" cy="774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629767"/>
              </p:ext>
            </p:extLst>
          </p:nvPr>
        </p:nvGraphicFramePr>
        <p:xfrm>
          <a:off x="5433012" y="1459480"/>
          <a:ext cx="420480" cy="71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Document" r:id="rId9" imgW="234183" imgH="394598" progId="Word.Document.8">
                  <p:embed/>
                </p:oleObj>
              </mc:Choice>
              <mc:Fallback>
                <p:oleObj name="Document" r:id="rId9" imgW="23418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012" y="1459480"/>
                        <a:ext cx="420480" cy="7141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02859"/>
              </p:ext>
            </p:extLst>
          </p:nvPr>
        </p:nvGraphicFramePr>
        <p:xfrm>
          <a:off x="9242199" y="3062855"/>
          <a:ext cx="13017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Document" r:id="rId11" imgW="1490421" imgH="843104" progId="Word.Document.8">
                  <p:embed/>
                </p:oleObj>
              </mc:Choice>
              <mc:Fallback>
                <p:oleObj name="Document" r:id="rId11" imgW="1490421" imgH="843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2199" y="3062855"/>
                        <a:ext cx="130175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60579"/>
              </p:ext>
            </p:extLst>
          </p:nvPr>
        </p:nvGraphicFramePr>
        <p:xfrm>
          <a:off x="538372" y="5392057"/>
          <a:ext cx="113538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Document" r:id="rId13" imgW="11917135" imgH="1218655" progId="Word.Document.8">
                  <p:embed/>
                </p:oleObj>
              </mc:Choice>
              <mc:Fallback>
                <p:oleObj name="Document" r:id="rId13" imgW="11917135" imgH="12186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72" y="5392057"/>
                        <a:ext cx="11353800" cy="1311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7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1394"/>
              </p:ext>
            </p:extLst>
          </p:nvPr>
        </p:nvGraphicFramePr>
        <p:xfrm>
          <a:off x="992641" y="463550"/>
          <a:ext cx="10714725" cy="204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Document" r:id="rId3" imgW="10274263" imgH="1942085" progId="Word.Document.8">
                  <p:embed/>
                </p:oleObj>
              </mc:Choice>
              <mc:Fallback>
                <p:oleObj name="Document" r:id="rId3" imgW="10274263" imgH="1942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641" y="463550"/>
                        <a:ext cx="10714725" cy="20401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656662"/>
              </p:ext>
            </p:extLst>
          </p:nvPr>
        </p:nvGraphicFramePr>
        <p:xfrm>
          <a:off x="992641" y="2584450"/>
          <a:ext cx="93535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Document" r:id="rId5" imgW="9177211" imgH="1248124" progId="Word.Document.8">
                  <p:embed/>
                </p:oleObj>
              </mc:Choice>
              <mc:Fallback>
                <p:oleObj name="Document" r:id="rId5" imgW="9177211" imgH="12481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641" y="2584450"/>
                        <a:ext cx="935355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06975"/>
              </p:ext>
            </p:extLst>
          </p:nvPr>
        </p:nvGraphicFramePr>
        <p:xfrm>
          <a:off x="896710" y="3851275"/>
          <a:ext cx="75723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Document" r:id="rId7" imgW="6372713" imgH="790994" progId="Word.Document.8">
                  <p:embed/>
                </p:oleObj>
              </mc:Choice>
              <mc:Fallback>
                <p:oleObj name="Document" r:id="rId7" imgW="6372713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10" y="3851275"/>
                        <a:ext cx="7572375" cy="938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57389"/>
              </p:ext>
            </p:extLst>
          </p:nvPr>
        </p:nvGraphicFramePr>
        <p:xfrm>
          <a:off x="7142069" y="799080"/>
          <a:ext cx="420480" cy="71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Document" r:id="rId9" imgW="234183" imgH="394598" progId="Word.Document.8">
                  <p:embed/>
                </p:oleObj>
              </mc:Choice>
              <mc:Fallback>
                <p:oleObj name="Document" r:id="rId9" imgW="23418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069" y="799080"/>
                        <a:ext cx="420480" cy="7141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436286"/>
              </p:ext>
            </p:extLst>
          </p:nvPr>
        </p:nvGraphicFramePr>
        <p:xfrm>
          <a:off x="10113158" y="1874385"/>
          <a:ext cx="466065" cy="53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Document" r:id="rId11" imgW="378310" imgH="428021" progId="Word.Document.8">
                  <p:embed/>
                </p:oleObj>
              </mc:Choice>
              <mc:Fallback>
                <p:oleObj name="Document" r:id="rId11" imgW="378310" imgH="428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3158" y="1874385"/>
                        <a:ext cx="466065" cy="5313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6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92263" y="388966"/>
            <a:ext cx="79200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思想方法　</a:t>
            </a:r>
            <a:r>
              <a:rPr lang="en-US" sz="2400" b="1" dirty="0"/>
              <a:t>13.</a:t>
            </a:r>
            <a:r>
              <a:rPr lang="zh-CN" altLang="en-US" sz="2400" b="1" dirty="0"/>
              <a:t>利用等差数列的性质求前</a:t>
            </a:r>
            <a:r>
              <a:rPr lang="en-US" sz="2400" b="1" dirty="0"/>
              <a:t>n</a:t>
            </a:r>
            <a:r>
              <a:rPr lang="zh-CN" altLang="en-US" sz="2400" b="1" dirty="0"/>
              <a:t>项和</a:t>
            </a: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91414"/>
              </p:ext>
            </p:extLst>
          </p:nvPr>
        </p:nvGraphicFramePr>
        <p:xfrm>
          <a:off x="668338" y="1007382"/>
          <a:ext cx="10610418" cy="48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Document" r:id="rId3" imgW="10507671" imgH="481928" progId="Word.Document.8">
                  <p:embed/>
                </p:oleObj>
              </mc:Choice>
              <mc:Fallback>
                <p:oleObj name="Document" r:id="rId3" imgW="10507671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007382"/>
                        <a:ext cx="10610418" cy="4855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873772"/>
              </p:ext>
            </p:extLst>
          </p:nvPr>
        </p:nvGraphicFramePr>
        <p:xfrm>
          <a:off x="1498147" y="1635125"/>
          <a:ext cx="9118696" cy="1695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Document" r:id="rId5" imgW="8800585" imgH="1621879" progId="Word.Document.8">
                  <p:embed/>
                </p:oleObj>
              </mc:Choice>
              <mc:Fallback>
                <p:oleObj name="Document" r:id="rId5" imgW="8800585" imgH="16218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147" y="1635125"/>
                        <a:ext cx="9118696" cy="16959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197333"/>
              </p:ext>
            </p:extLst>
          </p:nvPr>
        </p:nvGraphicFramePr>
        <p:xfrm>
          <a:off x="1149349" y="3331029"/>
          <a:ext cx="9975851" cy="346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Document" r:id="rId7" imgW="9374544" imgH="3568636" progId="Word.Document.8">
                  <p:embed/>
                </p:oleObj>
              </mc:Choice>
              <mc:Fallback>
                <p:oleObj name="Document" r:id="rId7" imgW="9374544" imgH="3568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49" y="3331029"/>
                        <a:ext cx="9975851" cy="34678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5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15104"/>
              </p:ext>
            </p:extLst>
          </p:nvPr>
        </p:nvGraphicFramePr>
        <p:xfrm>
          <a:off x="553131" y="400503"/>
          <a:ext cx="11500401" cy="190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Document" r:id="rId3" imgW="11631418" imgH="1914773" progId="Word.Document.8">
                  <p:embed/>
                </p:oleObj>
              </mc:Choice>
              <mc:Fallback>
                <p:oleObj name="Document" r:id="rId3" imgW="11631418" imgH="19147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31" y="400503"/>
                        <a:ext cx="11500401" cy="19072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95717"/>
              </p:ext>
            </p:extLst>
          </p:nvPr>
        </p:nvGraphicFramePr>
        <p:xfrm>
          <a:off x="761999" y="2307771"/>
          <a:ext cx="9118431" cy="93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Document" r:id="rId5" imgW="6722644" imgH="790994" progId="Word.Document.8">
                  <p:embed/>
                </p:oleObj>
              </mc:Choice>
              <mc:Fallback>
                <p:oleObj name="Document" r:id="rId5" imgW="6722644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2307771"/>
                        <a:ext cx="9118431" cy="9320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58698"/>
              </p:ext>
            </p:extLst>
          </p:nvPr>
        </p:nvGraphicFramePr>
        <p:xfrm>
          <a:off x="1774598" y="3422649"/>
          <a:ext cx="8947730" cy="172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Document" r:id="rId7" imgW="8173595" imgH="1582347" progId="Word.Document.8">
                  <p:embed/>
                </p:oleObj>
              </mc:Choice>
              <mc:Fallback>
                <p:oleObj name="Document" r:id="rId7" imgW="8173595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98" y="3422649"/>
                        <a:ext cx="8947730" cy="17244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80047"/>
              </p:ext>
            </p:extLst>
          </p:nvPr>
        </p:nvGraphicFramePr>
        <p:xfrm>
          <a:off x="11420155" y="254794"/>
          <a:ext cx="420480" cy="71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Document" r:id="rId9" imgW="234183" imgH="394598" progId="Word.Document.8">
                  <p:embed/>
                </p:oleObj>
              </mc:Choice>
              <mc:Fallback>
                <p:oleObj name="Document" r:id="rId9" imgW="23418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0155" y="254794"/>
                        <a:ext cx="420480" cy="7141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263300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2824"/>
              </p:ext>
            </p:extLst>
          </p:nvPr>
        </p:nvGraphicFramePr>
        <p:xfrm>
          <a:off x="659946" y="968829"/>
          <a:ext cx="11332239" cy="171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3" imgW="10995770" imgH="1652426" progId="Word.Document.8">
                  <p:embed/>
                </p:oleObj>
              </mc:Choice>
              <mc:Fallback>
                <p:oleObj name="Document" r:id="rId3" imgW="10995770" imgH="16524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46" y="968829"/>
                        <a:ext cx="11332239" cy="17199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8062"/>
              </p:ext>
            </p:extLst>
          </p:nvPr>
        </p:nvGraphicFramePr>
        <p:xfrm>
          <a:off x="657225" y="2801938"/>
          <a:ext cx="1002188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5" imgW="9675412" imgH="1233390" progId="Word.Document.8">
                  <p:embed/>
                </p:oleObj>
              </mc:Choice>
              <mc:Fallback>
                <p:oleObj name="Document" r:id="rId5" imgW="9675412" imgH="1233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801938"/>
                        <a:ext cx="10021888" cy="1277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07021"/>
              </p:ext>
            </p:extLst>
          </p:nvPr>
        </p:nvGraphicFramePr>
        <p:xfrm>
          <a:off x="657225" y="4193041"/>
          <a:ext cx="10021888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7" imgW="9675412" imgH="2410716" progId="Word.Document.8">
                  <p:embed/>
                </p:oleObj>
              </mc:Choice>
              <mc:Fallback>
                <p:oleObj name="Document" r:id="rId7" imgW="9675412" imgH="24107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193041"/>
                        <a:ext cx="10021888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65376"/>
              </p:ext>
            </p:extLst>
          </p:nvPr>
        </p:nvGraphicFramePr>
        <p:xfrm>
          <a:off x="1224045" y="330880"/>
          <a:ext cx="9674925" cy="196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Document" r:id="rId3" imgW="9391499" imgH="1952507" progId="Word.Document.8">
                  <p:embed/>
                </p:oleObj>
              </mc:Choice>
              <mc:Fallback>
                <p:oleObj name="Document" r:id="rId3" imgW="9391499" imgH="1952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45" y="330880"/>
                        <a:ext cx="9674925" cy="19660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94753"/>
              </p:ext>
            </p:extLst>
          </p:nvPr>
        </p:nvGraphicFramePr>
        <p:xfrm>
          <a:off x="1219200" y="2414588"/>
          <a:ext cx="10563225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Document" r:id="rId5" imgW="11179755" imgH="3362352" progId="Word.Document.8">
                  <p:embed/>
                </p:oleObj>
              </mc:Choice>
              <mc:Fallback>
                <p:oleObj name="Document" r:id="rId5" imgW="11179755" imgH="3362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14588"/>
                        <a:ext cx="10563225" cy="3189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1971"/>
              </p:ext>
            </p:extLst>
          </p:nvPr>
        </p:nvGraphicFramePr>
        <p:xfrm>
          <a:off x="10309812" y="599734"/>
          <a:ext cx="420480" cy="71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Document" r:id="rId7" imgW="234183" imgH="394598" progId="Word.Document.8">
                  <p:embed/>
                </p:oleObj>
              </mc:Choice>
              <mc:Fallback>
                <p:oleObj name="Document" r:id="rId7" imgW="23418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812" y="599734"/>
                        <a:ext cx="420480" cy="7141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38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313"/>
              </p:ext>
            </p:extLst>
          </p:nvPr>
        </p:nvGraphicFramePr>
        <p:xfrm>
          <a:off x="898733" y="180521"/>
          <a:ext cx="10781884" cy="20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Document" r:id="rId3" imgW="10309256" imgH="1956461" progId="Word.Document.8">
                  <p:embed/>
                </p:oleObj>
              </mc:Choice>
              <mc:Fallback>
                <p:oleObj name="Document" r:id="rId3" imgW="10309256" imgH="19564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733" y="180521"/>
                        <a:ext cx="10781884" cy="20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74252"/>
              </p:ext>
            </p:extLst>
          </p:nvPr>
        </p:nvGraphicFramePr>
        <p:xfrm>
          <a:off x="921455" y="2242458"/>
          <a:ext cx="10508545" cy="451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Document" r:id="rId5" imgW="10722680" imgH="5537675" progId="Word.Document.8">
                  <p:embed/>
                </p:oleObj>
              </mc:Choice>
              <mc:Fallback>
                <p:oleObj name="Document" r:id="rId5" imgW="10722680" imgH="5537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455" y="2242458"/>
                        <a:ext cx="10508545" cy="45175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10633"/>
              </p:ext>
            </p:extLst>
          </p:nvPr>
        </p:nvGraphicFramePr>
        <p:xfrm>
          <a:off x="896373" y="809851"/>
          <a:ext cx="11295627" cy="492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Document" r:id="rId3" imgW="9134642" imgH="3955687" progId="Word.Document.8">
                  <p:embed/>
                </p:oleObj>
              </mc:Choice>
              <mc:Fallback>
                <p:oleObj name="Document" r:id="rId3" imgW="9134642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373" y="809851"/>
                        <a:ext cx="11295627" cy="49269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04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6077"/>
              </p:ext>
            </p:extLst>
          </p:nvPr>
        </p:nvGraphicFramePr>
        <p:xfrm>
          <a:off x="883309" y="387350"/>
          <a:ext cx="11308691" cy="160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Document" r:id="rId3" imgW="9295539" imgH="1308859" progId="Word.Document.8">
                  <p:embed/>
                </p:oleObj>
              </mc:Choice>
              <mc:Fallback>
                <p:oleObj name="Document" r:id="rId3" imgW="9295539" imgH="1308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309" y="387350"/>
                        <a:ext cx="11308691" cy="16047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105374"/>
              </p:ext>
            </p:extLst>
          </p:nvPr>
        </p:nvGraphicFramePr>
        <p:xfrm>
          <a:off x="714375" y="1992086"/>
          <a:ext cx="11477625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Document" r:id="rId5" imgW="10535810" imgH="2067149" progId="Word.Document.8">
                  <p:embed/>
                </p:oleObj>
              </mc:Choice>
              <mc:Fallback>
                <p:oleObj name="Document" r:id="rId5" imgW="10535810" imgH="20671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992086"/>
                        <a:ext cx="11477625" cy="2249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925898"/>
              </p:ext>
            </p:extLst>
          </p:nvPr>
        </p:nvGraphicFramePr>
        <p:xfrm>
          <a:off x="1269320" y="4241574"/>
          <a:ext cx="8074466" cy="248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Document" r:id="rId7" imgW="8171070" imgH="2495529" progId="Word.Document.8">
                  <p:embed/>
                </p:oleObj>
              </mc:Choice>
              <mc:Fallback>
                <p:oleObj name="Document" r:id="rId7" imgW="8171070" imgH="24955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320" y="4241574"/>
                        <a:ext cx="8074466" cy="24817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95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10698"/>
              </p:ext>
            </p:extLst>
          </p:nvPr>
        </p:nvGraphicFramePr>
        <p:xfrm>
          <a:off x="700768" y="302532"/>
          <a:ext cx="11066690" cy="111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3" imgW="8521722" imgH="855323" progId="Word.Document.8">
                  <p:embed/>
                </p:oleObj>
              </mc:Choice>
              <mc:Fallback>
                <p:oleObj name="Document" r:id="rId3" imgW="8521722" imgH="855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68" y="302532"/>
                        <a:ext cx="11066690" cy="11167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31182"/>
              </p:ext>
            </p:extLst>
          </p:nvPr>
        </p:nvGraphicFramePr>
        <p:xfrm>
          <a:off x="700768" y="1419289"/>
          <a:ext cx="8770927" cy="202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Document" r:id="rId5" imgW="9031467" imgH="2075774" progId="Word.Document.8">
                  <p:embed/>
                </p:oleObj>
              </mc:Choice>
              <mc:Fallback>
                <p:oleObj name="Document" r:id="rId5" imgW="9031467" imgH="2075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68" y="1419289"/>
                        <a:ext cx="8770927" cy="20267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98886"/>
              </p:ext>
            </p:extLst>
          </p:nvPr>
        </p:nvGraphicFramePr>
        <p:xfrm>
          <a:off x="6999515" y="860910"/>
          <a:ext cx="1413949" cy="47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ocument" r:id="rId7" imgW="956646" imgH="395677" progId="Word.Document.8">
                  <p:embed/>
                </p:oleObj>
              </mc:Choice>
              <mc:Fallback>
                <p:oleObj name="Document" r:id="rId7" imgW="956646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515" y="860910"/>
                        <a:ext cx="1413949" cy="4721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872692"/>
              </p:ext>
            </p:extLst>
          </p:nvPr>
        </p:nvGraphicFramePr>
        <p:xfrm>
          <a:off x="788080" y="3532283"/>
          <a:ext cx="9629144" cy="139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9" imgW="8746832" imgH="1262859" progId="Word.Document.8">
                  <p:embed/>
                </p:oleObj>
              </mc:Choice>
              <mc:Fallback>
                <p:oleObj name="Document" r:id="rId9" imgW="8746832" imgH="1262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80" y="3532283"/>
                        <a:ext cx="9629144" cy="13976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11392"/>
              </p:ext>
            </p:extLst>
          </p:nvPr>
        </p:nvGraphicFramePr>
        <p:xfrm>
          <a:off x="700768" y="5023526"/>
          <a:ext cx="11357534" cy="5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11" imgW="9384645" imgH="468631" progId="Word.Document.8">
                  <p:embed/>
                </p:oleObj>
              </mc:Choice>
              <mc:Fallback>
                <p:oleObj name="Document" r:id="rId11" imgW="9384645" imgH="468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68" y="5023526"/>
                        <a:ext cx="11357534" cy="572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59697"/>
              </p:ext>
            </p:extLst>
          </p:nvPr>
        </p:nvGraphicFramePr>
        <p:xfrm>
          <a:off x="921800" y="772885"/>
          <a:ext cx="10927216" cy="100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3" imgW="8786515" imgH="796744" progId="Word.Document.8">
                  <p:embed/>
                </p:oleObj>
              </mc:Choice>
              <mc:Fallback>
                <p:oleObj name="Document" r:id="rId3" imgW="8786515" imgH="7967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00" y="772885"/>
                        <a:ext cx="10927216" cy="10000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30815"/>
              </p:ext>
            </p:extLst>
          </p:nvPr>
        </p:nvGraphicFramePr>
        <p:xfrm>
          <a:off x="921800" y="2438400"/>
          <a:ext cx="11025355" cy="62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Document" r:id="rId5" imgW="8128501" imgH="454974" progId="Word.Document.8">
                  <p:embed/>
                </p:oleObj>
              </mc:Choice>
              <mc:Fallback>
                <p:oleObj name="Document" r:id="rId5" imgW="8128501" imgH="454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00" y="2438400"/>
                        <a:ext cx="11025355" cy="6204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43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45611"/>
              </p:ext>
            </p:extLst>
          </p:nvPr>
        </p:nvGraphicFramePr>
        <p:xfrm>
          <a:off x="1288017" y="1372891"/>
          <a:ext cx="10540195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Document" r:id="rId3" imgW="8916387" imgH="4050923" progId="Word.Document.8">
                  <p:embed/>
                </p:oleObj>
              </mc:Choice>
              <mc:Fallback>
                <p:oleObj name="Document" r:id="rId3" imgW="8916387" imgH="40509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017" y="1372891"/>
                        <a:ext cx="10540195" cy="4827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887602" y="582203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37015"/>
              </p:ext>
            </p:extLst>
          </p:nvPr>
        </p:nvGraphicFramePr>
        <p:xfrm>
          <a:off x="6432543" y="1878401"/>
          <a:ext cx="22796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Document" r:id="rId5" imgW="2514960" imgH="1555865" progId="Word.Document.8">
                  <p:embed/>
                </p:oleObj>
              </mc:Choice>
              <mc:Fallback>
                <p:oleObj name="Document" r:id="rId5" imgW="2514960" imgH="1555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43" y="1878401"/>
                        <a:ext cx="227965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346259"/>
              </p:ext>
            </p:extLst>
          </p:nvPr>
        </p:nvGraphicFramePr>
        <p:xfrm>
          <a:off x="2255280" y="2243598"/>
          <a:ext cx="21224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Document" r:id="rId7" imgW="1848166" imgH="822211" progId="Word.Document.8">
                  <p:embed/>
                </p:oleObj>
              </mc:Choice>
              <mc:Fallback>
                <p:oleObj name="Document" r:id="rId7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280" y="2243598"/>
                        <a:ext cx="212248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54830"/>
              </p:ext>
            </p:extLst>
          </p:nvPr>
        </p:nvGraphicFramePr>
        <p:xfrm>
          <a:off x="7976124" y="3003039"/>
          <a:ext cx="20970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Document" r:id="rId9" imgW="1848166" imgH="822211" progId="Word.Document.8">
                  <p:embed/>
                </p:oleObj>
              </mc:Choice>
              <mc:Fallback>
                <p:oleObj name="Document" r:id="rId9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6124" y="3003039"/>
                        <a:ext cx="209708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970711"/>
              </p:ext>
            </p:extLst>
          </p:nvPr>
        </p:nvGraphicFramePr>
        <p:xfrm>
          <a:off x="2404481" y="3787622"/>
          <a:ext cx="20970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Document" r:id="rId11" imgW="1848166" imgH="822211" progId="Word.Document.8">
                  <p:embed/>
                </p:oleObj>
              </mc:Choice>
              <mc:Fallback>
                <p:oleObj name="Document" r:id="rId11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481" y="3787622"/>
                        <a:ext cx="20970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09667"/>
              </p:ext>
            </p:extLst>
          </p:nvPr>
        </p:nvGraphicFramePr>
        <p:xfrm>
          <a:off x="2479419" y="2763035"/>
          <a:ext cx="20970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Document" r:id="rId13" imgW="1856391" imgH="820822" progId="Word.Document.8">
                  <p:embed/>
                </p:oleObj>
              </mc:Choice>
              <mc:Fallback>
                <p:oleObj name="Document" r:id="rId13" imgW="1856391" imgH="820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419" y="2763035"/>
                        <a:ext cx="20970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51438"/>
              </p:ext>
            </p:extLst>
          </p:nvPr>
        </p:nvGraphicFramePr>
        <p:xfrm>
          <a:off x="4979626" y="4656999"/>
          <a:ext cx="281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Document" r:id="rId15" imgW="2509562" imgH="814291" progId="Word.Document.8">
                  <p:embed/>
                </p:oleObj>
              </mc:Choice>
              <mc:Fallback>
                <p:oleObj name="Document" r:id="rId15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626" y="4656999"/>
                        <a:ext cx="281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819205"/>
              </p:ext>
            </p:extLst>
          </p:nvPr>
        </p:nvGraphicFramePr>
        <p:xfrm>
          <a:off x="9650565" y="4656999"/>
          <a:ext cx="27924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Document" r:id="rId17" imgW="2509562" imgH="814291" progId="Word.Document.8">
                  <p:embed/>
                </p:oleObj>
              </mc:Choice>
              <mc:Fallback>
                <p:oleObj name="Document" r:id="rId17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565" y="4656999"/>
                        <a:ext cx="2792413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457336"/>
              </p:ext>
            </p:extLst>
          </p:nvPr>
        </p:nvGraphicFramePr>
        <p:xfrm>
          <a:off x="5024430" y="5426322"/>
          <a:ext cx="281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Document" r:id="rId19" imgW="2509562" imgH="814291" progId="Word.Document.8">
                  <p:embed/>
                </p:oleObj>
              </mc:Choice>
              <mc:Fallback>
                <p:oleObj name="Document" r:id="rId19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0" y="5426322"/>
                        <a:ext cx="281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169122"/>
              </p:ext>
            </p:extLst>
          </p:nvPr>
        </p:nvGraphicFramePr>
        <p:xfrm>
          <a:off x="7337498" y="5422007"/>
          <a:ext cx="27924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Document" r:id="rId21" imgW="2509562" imgH="814291" progId="Word.Document.8">
                  <p:embed/>
                </p:oleObj>
              </mc:Choice>
              <mc:Fallback>
                <p:oleObj name="Document" r:id="rId21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98" y="5422007"/>
                        <a:ext cx="27924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81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824671"/>
              </p:ext>
            </p:extLst>
          </p:nvPr>
        </p:nvGraphicFramePr>
        <p:xfrm>
          <a:off x="770618" y="864072"/>
          <a:ext cx="10491052" cy="287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Document" r:id="rId3" imgW="8916387" imgH="2424732" progId="Word.Document.8">
                  <p:embed/>
                </p:oleObj>
              </mc:Choice>
              <mc:Fallback>
                <p:oleObj name="Document" r:id="rId3" imgW="8916387" imgH="24247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618" y="864072"/>
                        <a:ext cx="10491052" cy="28744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7745440" y="1373184"/>
          <a:ext cx="22796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Document" r:id="rId5" imgW="2514960" imgH="1555865" progId="Word.Document.8">
                  <p:embed/>
                </p:oleObj>
              </mc:Choice>
              <mc:Fallback>
                <p:oleObj name="Document" r:id="rId5" imgW="2514960" imgH="1555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440" y="1373184"/>
                        <a:ext cx="227965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041608"/>
              </p:ext>
            </p:extLst>
          </p:nvPr>
        </p:nvGraphicFramePr>
        <p:xfrm>
          <a:off x="5460316" y="1720369"/>
          <a:ext cx="20970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Document" r:id="rId7" imgW="1856391" imgH="820822" progId="Word.Document.8">
                  <p:embed/>
                </p:oleObj>
              </mc:Choice>
              <mc:Fallback>
                <p:oleObj name="Document" r:id="rId7" imgW="1856391" imgH="820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316" y="1720369"/>
                        <a:ext cx="209708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18589"/>
              </p:ext>
            </p:extLst>
          </p:nvPr>
        </p:nvGraphicFramePr>
        <p:xfrm>
          <a:off x="2815769" y="3225001"/>
          <a:ext cx="20970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Document" r:id="rId9" imgW="1856391" imgH="820822" progId="Word.Document.8">
                  <p:embed/>
                </p:oleObj>
              </mc:Choice>
              <mc:Fallback>
                <p:oleObj name="Document" r:id="rId9" imgW="1856391" imgH="820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5769" y="3225001"/>
                        <a:ext cx="20970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17898"/>
              </p:ext>
            </p:extLst>
          </p:nvPr>
        </p:nvGraphicFramePr>
        <p:xfrm>
          <a:off x="7904976" y="2647469"/>
          <a:ext cx="20970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Document" r:id="rId11" imgW="1848166" imgH="822211" progId="Word.Document.8">
                  <p:embed/>
                </p:oleObj>
              </mc:Choice>
              <mc:Fallback>
                <p:oleObj name="Document" r:id="rId11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976" y="2647469"/>
                        <a:ext cx="20970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04465"/>
              </p:ext>
            </p:extLst>
          </p:nvPr>
        </p:nvGraphicFramePr>
        <p:xfrm>
          <a:off x="7881951" y="3203436"/>
          <a:ext cx="27924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Document" r:id="rId13" imgW="2509562" imgH="814291" progId="Word.Document.8">
                  <p:embed/>
                </p:oleObj>
              </mc:Choice>
              <mc:Fallback>
                <p:oleObj name="Document" r:id="rId13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51" y="3203436"/>
                        <a:ext cx="279241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4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63132" y="152854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469358"/>
              </p:ext>
            </p:extLst>
          </p:nvPr>
        </p:nvGraphicFramePr>
        <p:xfrm>
          <a:off x="354920" y="1212623"/>
          <a:ext cx="11695566" cy="51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Document" r:id="rId3" imgW="9353259" imgH="395677" progId="Word.Document.8">
                  <p:embed/>
                </p:oleObj>
              </mc:Choice>
              <mc:Fallback>
                <p:oleObj name="Document" r:id="rId3" imgW="935325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20" y="1212623"/>
                        <a:ext cx="11695566" cy="5182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57659"/>
              </p:ext>
            </p:extLst>
          </p:nvPr>
        </p:nvGraphicFramePr>
        <p:xfrm>
          <a:off x="485775" y="2006085"/>
          <a:ext cx="11706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Document" r:id="rId5" imgW="8658448" imgH="395677" progId="Word.Document.8">
                  <p:embed/>
                </p:oleObj>
              </mc:Choice>
              <mc:Fallback>
                <p:oleObj name="Document" r:id="rId5" imgW="8658448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2006085"/>
                        <a:ext cx="11706225" cy="530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668229"/>
              </p:ext>
            </p:extLst>
          </p:nvPr>
        </p:nvGraphicFramePr>
        <p:xfrm>
          <a:off x="10256916" y="1212623"/>
          <a:ext cx="992532" cy="55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Document" r:id="rId7" imgW="701755" imgH="388130" progId="Word.Document.8">
                  <p:embed/>
                </p:oleObj>
              </mc:Choice>
              <mc:Fallback>
                <p:oleObj name="Document" r:id="rId7" imgW="701755" imgH="388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6916" y="1212623"/>
                        <a:ext cx="992532" cy="5531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6085"/>
              </p:ext>
            </p:extLst>
          </p:nvPr>
        </p:nvGraphicFramePr>
        <p:xfrm>
          <a:off x="485775" y="2963347"/>
          <a:ext cx="10853140" cy="109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Document" r:id="rId9" imgW="9339911" imgH="937620" progId="Word.Document.8">
                  <p:embed/>
                </p:oleObj>
              </mc:Choice>
              <mc:Fallback>
                <p:oleObj name="Document" r:id="rId9" imgW="9339911" imgH="9376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2963347"/>
                        <a:ext cx="10853140" cy="10945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23161"/>
              </p:ext>
            </p:extLst>
          </p:nvPr>
        </p:nvGraphicFramePr>
        <p:xfrm>
          <a:off x="705531" y="4057938"/>
          <a:ext cx="97774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Document" r:id="rId11" imgW="8998278" imgH="1046512" progId="Word.Document.8">
                  <p:embed/>
                </p:oleObj>
              </mc:Choice>
              <mc:Fallback>
                <p:oleObj name="Document" r:id="rId11" imgW="8998278" imgH="10465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31" y="4057938"/>
                        <a:ext cx="9777412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0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71972"/>
              </p:ext>
            </p:extLst>
          </p:nvPr>
        </p:nvGraphicFramePr>
        <p:xfrm>
          <a:off x="927553" y="528766"/>
          <a:ext cx="9642175" cy="97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Document" r:id="rId3" imgW="8498995" imgH="855323" progId="Word.Document.8">
                  <p:embed/>
                </p:oleObj>
              </mc:Choice>
              <mc:Fallback>
                <p:oleObj name="Document" r:id="rId3" imgW="8498995" imgH="855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53" y="528766"/>
                        <a:ext cx="9642175" cy="9776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6238"/>
              </p:ext>
            </p:extLst>
          </p:nvPr>
        </p:nvGraphicFramePr>
        <p:xfrm>
          <a:off x="1169258" y="1593850"/>
          <a:ext cx="9400470" cy="98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Document" r:id="rId5" imgW="8482400" imgH="884432" progId="Word.Document.8">
                  <p:embed/>
                </p:oleObj>
              </mc:Choice>
              <mc:Fallback>
                <p:oleObj name="Document" r:id="rId5" imgW="8482400" imgH="884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258" y="1593850"/>
                        <a:ext cx="9400470" cy="986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739349"/>
              </p:ext>
            </p:extLst>
          </p:nvPr>
        </p:nvGraphicFramePr>
        <p:xfrm>
          <a:off x="808038" y="2492828"/>
          <a:ext cx="1138396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Document" r:id="rId7" imgW="11592818" imgH="841666" progId="Word.Document.8">
                  <p:embed/>
                </p:oleObj>
              </mc:Choice>
              <mc:Fallback>
                <p:oleObj name="Document" r:id="rId7" imgW="11592818" imgH="8416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492828"/>
                        <a:ext cx="11383962" cy="820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857721"/>
              </p:ext>
            </p:extLst>
          </p:nvPr>
        </p:nvGraphicFramePr>
        <p:xfrm>
          <a:off x="1021217" y="3324548"/>
          <a:ext cx="1068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Document" r:id="rId9" imgW="12101120" imgH="1201405" progId="Word.Document.8">
                  <p:embed/>
                </p:oleObj>
              </mc:Choice>
              <mc:Fallback>
                <p:oleObj name="Document" r:id="rId9" imgW="12101120" imgH="12014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217" y="3324548"/>
                        <a:ext cx="10680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4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01925"/>
              </p:ext>
            </p:extLst>
          </p:nvPr>
        </p:nvGraphicFramePr>
        <p:xfrm>
          <a:off x="707346" y="344257"/>
          <a:ext cx="10759197" cy="892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Document" r:id="rId3" imgW="10878526" imgH="896292" progId="Word.Document.8">
                  <p:embed/>
                </p:oleObj>
              </mc:Choice>
              <mc:Fallback>
                <p:oleObj name="Document" r:id="rId3" imgW="10878526" imgH="8962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46" y="344257"/>
                        <a:ext cx="10759197" cy="8926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74930"/>
              </p:ext>
            </p:extLst>
          </p:nvPr>
        </p:nvGraphicFramePr>
        <p:xfrm>
          <a:off x="909865" y="1236886"/>
          <a:ext cx="9356122" cy="200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Document" r:id="rId5" imgW="9851821" imgH="2094103" progId="Word.Document.8">
                  <p:embed/>
                </p:oleObj>
              </mc:Choice>
              <mc:Fallback>
                <p:oleObj name="Document" r:id="rId5" imgW="9851821" imgH="2094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65" y="1236886"/>
                        <a:ext cx="9356122" cy="2007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687842"/>
              </p:ext>
            </p:extLst>
          </p:nvPr>
        </p:nvGraphicFramePr>
        <p:xfrm>
          <a:off x="707346" y="3243940"/>
          <a:ext cx="11354026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Document" r:id="rId7" imgW="11768144" imgH="1294125" progId="Word.Document.8">
                  <p:embed/>
                </p:oleObj>
              </mc:Choice>
              <mc:Fallback>
                <p:oleObj name="Document" r:id="rId7" imgW="11768144" imgH="1294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46" y="3243940"/>
                        <a:ext cx="11354026" cy="1312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0282"/>
              </p:ext>
            </p:extLst>
          </p:nvPr>
        </p:nvGraphicFramePr>
        <p:xfrm>
          <a:off x="831850" y="4560888"/>
          <a:ext cx="97186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Document" r:id="rId9" imgW="11339929" imgH="790994" progId="Word.Document.8">
                  <p:embed/>
                </p:oleObj>
              </mc:Choice>
              <mc:Fallback>
                <p:oleObj name="Document" r:id="rId9" imgW="11339929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560888"/>
                        <a:ext cx="9718675" cy="644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7305"/>
              </p:ext>
            </p:extLst>
          </p:nvPr>
        </p:nvGraphicFramePr>
        <p:xfrm>
          <a:off x="831850" y="5250994"/>
          <a:ext cx="9121775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Document" r:id="rId11" imgW="10640789" imgH="1977664" progId="Word.Document.8">
                  <p:embed/>
                </p:oleObj>
              </mc:Choice>
              <mc:Fallback>
                <p:oleObj name="Document" r:id="rId11" imgW="10640789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250994"/>
                        <a:ext cx="9121775" cy="1665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7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</Words>
  <Application>Microsoft Office PowerPoint</Application>
  <PresentationFormat>宽屏</PresentationFormat>
  <Paragraphs>11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2016-10-18T12:34:00Z</dcterms:created>
  <dcterms:modified xsi:type="dcterms:W3CDTF">2016-10-19T07:51:20Z</dcterms:modified>
</cp:coreProperties>
</file>