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55" r:id="rId2"/>
    <p:sldId id="359" r:id="rId3"/>
    <p:sldId id="432" r:id="rId4"/>
    <p:sldId id="341" r:id="rId5"/>
    <p:sldId id="372" r:id="rId6"/>
    <p:sldId id="373" r:id="rId7"/>
    <p:sldId id="374" r:id="rId8"/>
    <p:sldId id="391" r:id="rId9"/>
    <p:sldId id="393" r:id="rId10"/>
    <p:sldId id="415" r:id="rId11"/>
    <p:sldId id="416" r:id="rId12"/>
    <p:sldId id="395" r:id="rId13"/>
    <p:sldId id="397" r:id="rId14"/>
    <p:sldId id="421" r:id="rId15"/>
    <p:sldId id="422" r:id="rId16"/>
    <p:sldId id="423" r:id="rId17"/>
    <p:sldId id="424" r:id="rId18"/>
    <p:sldId id="427" r:id="rId19"/>
    <p:sldId id="425" r:id="rId20"/>
    <p:sldId id="426" r:id="rId21"/>
    <p:sldId id="428" r:id="rId22"/>
    <p:sldId id="398" r:id="rId23"/>
    <p:sldId id="400" r:id="rId24"/>
    <p:sldId id="404" r:id="rId25"/>
    <p:sldId id="418" r:id="rId26"/>
    <p:sldId id="429" r:id="rId27"/>
    <p:sldId id="430" r:id="rId28"/>
    <p:sldId id="406" r:id="rId29"/>
    <p:sldId id="399" r:id="rId30"/>
    <p:sldId id="407" r:id="rId31"/>
    <p:sldId id="344" r:id="rId32"/>
    <p:sldId id="375" r:id="rId33"/>
    <p:sldId id="408" r:id="rId34"/>
    <p:sldId id="431" r:id="rId35"/>
    <p:sldId id="409" r:id="rId36"/>
    <p:sldId id="419" r:id="rId37"/>
    <p:sldId id="389" r:id="rId3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744" y="-534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1.doc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2.doc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2.xml"/><Relationship Id="rId4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第一章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12222" y="1674525"/>
            <a:ext cx="2877711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静电场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1764" y="915566"/>
            <a:ext cx="84364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电荷在某点的电势能，等于把它从这点移动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	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位置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时静电力做的功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电势能具有相对性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电势能零点的规定：通常把电荷在离场源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的电势能规定为零，或把电荷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的电势能规定为零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75492" y="999187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零势能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20272" y="2787774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无限远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7480" y="338307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大地表面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071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969676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当正电荷顺着电场线运动时，静电力做什么功？电势能是增加还是减少？当负电荷顺着电场线运动时，静电力做什么功？电势能是增加还是减少？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正电荷顺着电场线运动时，静电力做正功，电势能减少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负电荷顺着电场线运动时，静电力做负功，电势能增加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68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7040" y="34680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三</a:t>
            </a:r>
            <a:r>
              <a:rPr lang="zh-CN" altLang="zh-CN" sz="2800" b="1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、电</a:t>
            </a:r>
            <a:r>
              <a:rPr lang="zh-CN" altLang="en-US" sz="2800" b="1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势</a:t>
            </a:r>
            <a:endParaRPr lang="zh-CN" altLang="zh-CN" sz="2800" b="1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1995" y="77875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173118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所示的匀强电场，场强为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，取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零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势能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连线与电场线的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夹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角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电荷量分别为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的试探电荷在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势能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为多少？电势能与电荷量的比值各是多少？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\\莫成程\f\幻灯片文件复制\2015\同步\步步高\物理\步步高人教3-1（人教）\A74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62" y="1385445"/>
            <a:ext cx="1874510" cy="96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596336" y="239362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194752" y="3470873"/>
            <a:ext cx="8352928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AO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Eql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，知电荷量为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的试探电荷在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点的电势能分别为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Eql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Eql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cos 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；电势能与电荷量的比值相同，都为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El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9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969676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电荷在电场中某一点的电势能与它的电荷量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叫做这一点的电势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表示电势，用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的电势能，则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单位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符号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电势的标量性：电势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，只有大小，没有方向，但有正负之分，电势为正表示比零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电势为负表示比零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1629" y="106720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比值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54818"/>
              </p:ext>
            </p:extLst>
          </p:nvPr>
        </p:nvGraphicFramePr>
        <p:xfrm>
          <a:off x="2203356" y="2162562"/>
          <a:ext cx="5778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文档" r:id="rId4" imgW="578252" imgH="1021251" progId="Word.Document.12">
                  <p:embed/>
                </p:oleObj>
              </mc:Choice>
              <mc:Fallback>
                <p:oleObj name="文档" r:id="rId4" imgW="578252" imgH="10212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3356" y="2162562"/>
                        <a:ext cx="57785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750965" y="226847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伏特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04540" y="2283717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29844" y="285216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标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0133" y="344745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高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44100" y="402715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低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7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3528" y="843558"/>
            <a:ext cx="8352928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电势的相对性：零电势点的选取原则：一般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为零电势点，只有选取了零电势点才能确定某点的电势大小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电势是描述电场性质的物理量，决定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本身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，与试探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7308304" y="98757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大地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1932" y="1650886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无限远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7812" y="301141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电场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872" y="367473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无关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034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5821" y="639644"/>
            <a:ext cx="81883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判断电势高低的方法：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利用电场线：沿着电场线方向电势逐渐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此为主要方法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利用公式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判断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，即在正电荷的电势能越大处，电势越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，负电荷电势能越大处，电势越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08596" y="150687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降低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0357" y="366711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高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8537" y="367705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低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215580"/>
              </p:ext>
            </p:extLst>
          </p:nvPr>
        </p:nvGraphicFramePr>
        <p:xfrm>
          <a:off x="2620165" y="2925985"/>
          <a:ext cx="320604" cy="623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28600" imgH="444240" progId="Equation.DSMT4">
                  <p:embed/>
                </p:oleObj>
              </mc:Choice>
              <mc:Fallback>
                <p:oleObj name="Equation" r:id="rId3" imgW="228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0165" y="2925985"/>
                        <a:ext cx="320604" cy="623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2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7040" y="34680"/>
            <a:ext cx="1980029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四、等势面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1995" y="77875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1423104"/>
            <a:ext cx="83529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类比地图上的等高线，简述什么是等势面？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电场中电势相等的点构成的面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86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3528" y="897668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为什么等势面一定跟电场线垂直？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在同一等势面上移动电荷时，电势能不变，所以电场力不做功，即电场力方向与等势面垂直，如果不垂直，电场强度就有一个沿着等势面的分量，在等势面上移动电荷时静电力就要做功，所以等势面一定跟电场线垂直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78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504" y="665634"/>
            <a:ext cx="8352928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电场中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各点构成的面叫等势面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等势面的特点：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在同一等势面上移动电荷时，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静电力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电场线跟等势面垂直，并且由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等势面指向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等势面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等势面密的地方，电场强度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较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等势面疏的地方，电场强度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较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任意两个等势面不相交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74107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相同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5332" y="1851670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不做功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9309" y="236733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高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172" y="295241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低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7990" y="351946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强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93669" y="404471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弱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99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987574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请大致画出点电荷、等量异号点电荷、等量同号点电荷和匀强电场的等势面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简述它们的特点？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2170297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\\莫成程\f\幻灯片文件复制\2015\同步\步步高\物理\步步高人教3-1（人教）\A7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198" y="3302065"/>
            <a:ext cx="3270250" cy="135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\\莫成程\f\幻灯片文件复制\2015\同步\步步高\物理\步步高人教3-1（人教）\A76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90" y="3253855"/>
            <a:ext cx="3270250" cy="140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179512" y="346710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63688" y="195486"/>
            <a:ext cx="532859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5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电势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能和电势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203012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41862" y="1757010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69377" y="1763212"/>
            <a:ext cx="7556455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知道静电力做功的特点，掌握静电力做功与电势能变化的关系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理解电势能、电势的概念，能根据电场线判断电势高低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知道什么是等势面，并能理解等势面的特点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98383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点电荷的等势面：点电荷的等势面是以点电荷为球心的一簇球面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等量异号点电荷的等势面：等量异号点电荷的连线上，从正电荷到负电荷电势越来越低，中垂线是一等势线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等量同号点电荷的等势面：等量正点电荷连线的中点电势最低，中垂线上该点的电势最高，从中点沿中垂线向两侧，电势越来越低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连线上和中垂线上关于中点的对称点等势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等量负点电荷连线的中点电势最高，中垂线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上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216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627534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该点的电势最低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从中点沿中垂线向两侧，电势越来越高，连线上和中垂线上关于中点的对称点等势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匀强电场的等势面：匀强电场的等势面是垂直于电场线的一簇平行等间距的平面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082301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说明：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等势面密集处电场线也密集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任意两个等势面不会相交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17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835938"/>
            <a:ext cx="5519460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一、静电力做功与电势能变化的关系</a:t>
            </a:r>
          </a:p>
        </p:txBody>
      </p:sp>
      <p:sp>
        <p:nvSpPr>
          <p:cNvPr id="7" name="矩形 6"/>
          <p:cNvSpPr/>
          <p:nvPr/>
        </p:nvSpPr>
        <p:spPr>
          <a:xfrm>
            <a:off x="179512" y="159394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在电场中把一个电荷量为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的负电荷从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点移到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点，克服静电力做功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，则电荷从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的过程中，电势能变化了多少？是增加还是减少？若规定电荷在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点的电势能为零，则电荷在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点的电势能为多大？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699542"/>
            <a:ext cx="8352928" cy="358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电荷克服静电力做功，即静电力做负功，有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知，电势能变化了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；由于静电力做负功，则电势能增加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得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增加　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J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8025"/>
            <a:ext cx="5519460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二、对电势的理解及电势高低的判断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598641"/>
            <a:ext cx="852082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如果把电荷量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1.0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的电荷从无限远移到电场中的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点，需要克服静电力做功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1.2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，那么：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点的电势能和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点的电势各是多少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6760" y="2219330"/>
            <a:ext cx="8520822" cy="3067655"/>
            <a:chOff x="266760" y="2219330"/>
            <a:chExt cx="8520822" cy="3067655"/>
          </a:xfrm>
        </p:grpSpPr>
        <p:sp>
          <p:nvSpPr>
            <p:cNvPr id="4" name="矩形 3"/>
            <p:cNvSpPr/>
            <p:nvPr/>
          </p:nvSpPr>
          <p:spPr>
            <a:xfrm>
              <a:off x="266760" y="2219330"/>
              <a:ext cx="852082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4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静电力做负功，电势能增加，无限远处的电势为零，电荷在无限远处的电势能也为零，即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400" kern="100" baseline="-250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∞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4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en-US" altLang="zh-CN" sz="2400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en-US" altLang="zh-CN" sz="2400" kern="100" baseline="-250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∞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0.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W</a:t>
              </a:r>
              <a:r>
                <a:rPr lang="en-US" altLang="zh-CN" sz="2400" kern="100" baseline="-250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∞</a:t>
              </a:r>
              <a:r>
                <a:rPr lang="en-US" altLang="zh-CN" sz="24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en-US" altLang="zh-CN" sz="2400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en-US" altLang="zh-CN" sz="2400" kern="100" baseline="-250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∞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4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en-US" altLang="zh-CN" sz="2400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en-US" altLang="zh-CN" sz="2400" i="1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得</a:t>
              </a:r>
              <a:r>
                <a:rPr lang="en-US" altLang="zh-CN" sz="24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en-US" altLang="zh-CN" sz="2400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en-US" altLang="zh-CN" sz="2400" i="1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en-US" altLang="zh-CN" sz="2400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en-US" altLang="zh-CN" sz="2400" kern="100" baseline="-250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∞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W</a:t>
              </a:r>
              <a:r>
                <a:rPr lang="en-US" altLang="zh-CN" sz="2400" kern="100" baseline="-250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∞</a:t>
              </a:r>
              <a:r>
                <a:rPr lang="en-US" altLang="zh-CN" sz="24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1.2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×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10</a:t>
              </a:r>
              <a:r>
                <a:rPr lang="zh-CN" altLang="zh-CN" sz="24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4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4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J)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1.2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×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10</a:t>
              </a:r>
              <a:r>
                <a:rPr lang="zh-CN" altLang="zh-CN" sz="24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4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4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J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再由</a:t>
              </a:r>
              <a:r>
                <a:rPr lang="en-US" altLang="zh-CN" sz="24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400" i="1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得</a:t>
              </a:r>
              <a:r>
                <a:rPr lang="en-US" altLang="zh-CN" sz="24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400" i="1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1.2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×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10</a:t>
              </a:r>
              <a:r>
                <a:rPr lang="en-US" altLang="zh-CN" sz="24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4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</a:t>
              </a: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V</a:t>
              </a:r>
              <a:endParaRPr lang="zh-CN" altLang="zh-CN" sz="240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1893048"/>
                </p:ext>
              </p:extLst>
            </p:nvPr>
          </p:nvGraphicFramePr>
          <p:xfrm>
            <a:off x="1555284" y="4356710"/>
            <a:ext cx="631825" cy="930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文档" r:id="rId4" imgW="631643" imgH="930642" progId="Word.Document.12">
                    <p:embed/>
                  </p:oleObj>
                </mc:Choice>
                <mc:Fallback>
                  <p:oleObj name="文档" r:id="rId4" imgW="631643" imgH="930642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55284" y="4356710"/>
                          <a:ext cx="631825" cy="930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4446707" y="4442941"/>
            <a:ext cx="4157741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1.2</a:t>
            </a:r>
            <a:r>
              <a:rPr lang="en-US" altLang="zh-CN" sz="24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baseline="300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baseline="30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1.2</a:t>
            </a:r>
            <a:r>
              <a:rPr lang="en-US" altLang="zh-CN" sz="24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400" kern="100" baseline="30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 V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987574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未移入电场前，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点的电势是多少？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665948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点的电势是由电场本身决定的，跟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点是否有电荷存在无关，所以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未移入电场前，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点的电势仍为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1.2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V.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1.2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V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513527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所示，图中的实线表示电场线，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虚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线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表示只受电场力作用的带正电粒子的运动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轨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迹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，粒子先经过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点，再经过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点，可以判定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点的电势高于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点的电势低于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粒子在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点受到的电场力大于在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点受到的电场力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粒子在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点的电势能大于在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点的电势能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5122" name="Picture 2" descr="\\莫成程\f\幻灯片文件复制\2015\同步\步步高\物理\步步高人教3-1（人教）\a77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97" y="567139"/>
            <a:ext cx="1728183" cy="130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703621" y="1863283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604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627534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沿着电场线的方向电势降低，故选项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电场线越密，场强越大，同一粒子受到的电场力越大，故选项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粒子从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点电场力做正功，所以电势能减小，所以选项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828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607" y="123478"/>
            <a:ext cx="3852337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三、等势面的特点和应用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793939"/>
            <a:ext cx="83529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下面关于等势面的说法，正确的是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电荷在等势面上移动时，由于不受电场力作用，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所以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说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电场力不做功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在同一个等势面上各点的场强大小相等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两个不等电势的等势面可能相交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若相邻两等势面的电势差相等，则等势面的疏密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程度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反映场强的大小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32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843558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等势面由电势相等的点组成，等势面处的电场线跟等势面垂直，因此电荷在等势面上移动时，电场力不做功，但并不是不受电场力的作用，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等势面上各点场强大小不一定相等，等势面不可能相交，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等差等势面的疏密反映场强的大小，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53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2483768" y="1779662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588651" y="1980339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>
          <a:xfrm>
            <a:off x="4727319" y="1779662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4835409" y="1980339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18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7652" y="53287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7954" y="1108938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 descr="\\莫成程\f\幻灯片文件复制\2015\同步\步步高\物理\步步高人教3-1（人教）\A79a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96" y="1539552"/>
            <a:ext cx="6186240" cy="225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707162"/>
            <a:ext cx="6768752" cy="450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静电力做功与电势能变化的关系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在电场中，把电荷量为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的正点电荷从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点移到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点，克服静电力做功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，以下说法中正确的是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点具有的电势能是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点电势是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15 V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电荷的电势能增加了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电荷的电势能减少了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828318"/>
            <a:ext cx="83529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电荷在电场中某点的电势能具有相对性，只有确定了零势点，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电势、电荷在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点的电势能才是确定的数值，故选项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由于电荷从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移到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的过程中是克服静电力做功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，故电荷电势能应该是增加了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771550"/>
            <a:ext cx="83529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对电势的理解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关于电势，下列说法正确的是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电场中某点的电势，其大小等于单位正电荷从该点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移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动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到零电势点时，电场力所做的功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电场中某点的电势与零电势点的选取有关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由于电势是相对的，所以无法比较电场中两点的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高低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电势是描述电场能的性质的物理量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843558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由电势的定义可知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由于电势是相对量，电势的大小与零电势点的选取有关，故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虽然电势是相对的，但电势的高低是绝对的，因此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电势与电势能相联系，它是描述电场能的性质的物理量，故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ABD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577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825660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电场线和等势面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所示，实线表示一簇关于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轴对称的等势面，在轴上有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两点，则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点场强小于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点场强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点场强方向指向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轴负方向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点场强大于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点场强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点电势高于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点电势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\\莫成程\f\幻灯片文件复制\2015\同步\步步高\物理\步步高人教3-1（人教）\A78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12" y="1995686"/>
            <a:ext cx="1790720" cy="190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222670" y="395151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203598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由于电场线与等势面总是垂直，所以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点电场线比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点密，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点场强大于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点场强，故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电场线由电势高的等势面指向电势低的等势面，故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由题图数据可知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  <p:pic>
        <p:nvPicPr>
          <p:cNvPr id="6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5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39552" y="411510"/>
            <a:ext cx="453650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一、静电力做功的特点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39552" y="120359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7544" y="1806952"/>
            <a:ext cx="8352928" cy="2492990"/>
            <a:chOff x="467544" y="1806952"/>
            <a:chExt cx="8352928" cy="2492990"/>
          </a:xfrm>
        </p:grpSpPr>
        <p:sp>
          <p:nvSpPr>
            <p:cNvPr id="11" name="矩形 10"/>
            <p:cNvSpPr/>
            <p:nvPr/>
          </p:nvSpPr>
          <p:spPr>
            <a:xfrm>
              <a:off x="467544" y="1806952"/>
              <a:ext cx="8352928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如图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所示，试探电荷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在电场强度为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的匀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强电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场中，沿直线从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移动到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，静电力做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功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为多少？若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沿折线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AMB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点移动到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静电力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做的功为多少？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pic>
          <p:nvPicPr>
            <p:cNvPr id="1026" name="Picture 2" descr="\\莫成程\f\幻灯片文件复制\2015\同步\步步高\物理\步步高人教3-1（人教）\A73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480" y="2026627"/>
              <a:ext cx="1761604" cy="1116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7559605" y="3201957"/>
              <a:ext cx="68480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图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</a:rPr>
                <a:t>1</a:t>
              </a:r>
              <a:endParaRPr lang="zh-CN" altLang="en-US" sz="2600" dirty="0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528" y="1377916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静电力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qE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，静电力与位移夹角为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，静电力对试探电荷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做的功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·|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|cos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qE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·|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AM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|.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在线段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AM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上静电力做的功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qE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·|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AM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|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，在线段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MB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上静电力做的功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，总功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qE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·|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AM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|.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065784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沿任意曲线从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点移动到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点，静电力做的功为多少？由此可得出什么结论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qE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·|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AM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|.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电荷在匀强电场中从不同路径由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运动到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，静电力做功相同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说明静电力做功与路径无关，只与初、末位置有关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14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059582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静电力做功的特点：静电力对某电荷所做的功，与该电荷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有关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，与电荷经过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无关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，与电场是否是匀强电场也无关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静电力做功与重力做功相似，只要初、末位置确定了，移动电荷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做的功就是确定值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0836" y="1764422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电荷量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9524" y="174212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路径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699" y="-20538"/>
            <a:ext cx="1980029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二、电势能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1859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54695"/>
            <a:ext cx="86060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类比重力做功与重力势能变化的关系，静电力做正功，电势能如何变化？静电力做负功，电势能如何变化？静电力做功与电势能变化有怎样的数量关系？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静电力做正功，电势能减少；静电力做负功，电势能增加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静电力做功的值等于电势能的变化量，即：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987574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电势能：由于移动电荷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移动的路径无关，电荷在电场中也具有势能，这种势能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叫做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可用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电场力做功是电势能变化的量度，用公式表示为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即电场力做正功，电荷的电势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电场力做负功，电荷的电势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52" y="1078815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静电力做的功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5884" y="166249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电势能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760" y="3379078"/>
            <a:ext cx="14189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80433" y="344346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减少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36509" y="406867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增加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3869" y="2211710"/>
            <a:ext cx="4988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1227</Words>
  <Application>Microsoft Office PowerPoint</Application>
  <PresentationFormat>全屏显示(16:9)</PresentationFormat>
  <Paragraphs>200</Paragraphs>
  <Slides>37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Office 主题</vt:lpstr>
      <vt:lpstr>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559</cp:revision>
  <dcterms:modified xsi:type="dcterms:W3CDTF">2015-03-13T00:48:11Z</dcterms:modified>
</cp:coreProperties>
</file>