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5" r:id="rId2"/>
    <p:sldId id="359" r:id="rId3"/>
    <p:sldId id="422" r:id="rId4"/>
    <p:sldId id="341" r:id="rId5"/>
    <p:sldId id="374" r:id="rId6"/>
    <p:sldId id="390" r:id="rId7"/>
    <p:sldId id="413" r:id="rId8"/>
    <p:sldId id="391" r:id="rId9"/>
    <p:sldId id="392" r:id="rId10"/>
    <p:sldId id="393" r:id="rId11"/>
    <p:sldId id="414" r:id="rId12"/>
    <p:sldId id="398" r:id="rId13"/>
    <p:sldId id="400" r:id="rId14"/>
    <p:sldId id="401" r:id="rId15"/>
    <p:sldId id="404" r:id="rId16"/>
    <p:sldId id="405" r:id="rId17"/>
    <p:sldId id="415" r:id="rId18"/>
    <p:sldId id="416" r:id="rId19"/>
    <p:sldId id="417" r:id="rId20"/>
    <p:sldId id="418" r:id="rId21"/>
    <p:sldId id="407" r:id="rId22"/>
    <p:sldId id="344" r:id="rId23"/>
    <p:sldId id="375" r:id="rId24"/>
    <p:sldId id="408" r:id="rId25"/>
    <p:sldId id="409" r:id="rId26"/>
    <p:sldId id="419" r:id="rId27"/>
    <p:sldId id="410" r:id="rId28"/>
    <p:sldId id="411" r:id="rId29"/>
    <p:sldId id="412" r:id="rId30"/>
    <p:sldId id="421" r:id="rId31"/>
    <p:sldId id="389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744" y="-53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4.docx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3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7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__1.docx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8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9.docx"/><Relationship Id="rId3" Type="http://schemas.openxmlformats.org/officeDocument/2006/relationships/slide" Target="slide2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0.docx"/><Relationship Id="rId3" Type="http://schemas.openxmlformats.org/officeDocument/2006/relationships/slide" Target="slide2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1.docx"/><Relationship Id="rId3" Type="http://schemas.openxmlformats.org/officeDocument/2006/relationships/slide" Target="slide2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1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20" y="96967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静电力做功与电势差的关系：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各物理量符号的处理方法：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带正、负号进行运算：把电荷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的电性和两点间的电势差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的正负代入；功为正，则说明静电力做正功，电荷的电势能减小；功为负，则说明静电力做负功，电荷的电势能增大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88516" y="1010434"/>
            <a:ext cx="8643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AB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50335"/>
              </p:ext>
            </p:extLst>
          </p:nvPr>
        </p:nvGraphicFramePr>
        <p:xfrm>
          <a:off x="7993955" y="711349"/>
          <a:ext cx="8604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文档" r:id="rId4" imgW="860186" imgH="1092179" progId="Word.Document.12">
                  <p:embed/>
                </p:oleObj>
              </mc:Choice>
              <mc:Fallback>
                <p:oleObj name="文档" r:id="rId4" imgW="860186" imgH="109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3955" y="711349"/>
                        <a:ext cx="8604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52728"/>
              </p:ext>
            </p:extLst>
          </p:nvPr>
        </p:nvGraphicFramePr>
        <p:xfrm>
          <a:off x="3923928" y="1578878"/>
          <a:ext cx="8604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文档" r:id="rId6" imgW="860186" imgH="1093982" progId="Word.Document.12">
                  <p:embed/>
                </p:oleObj>
              </mc:Choice>
              <mc:Fallback>
                <p:oleObj name="文档" r:id="rId6" imgW="860186" imgH="1093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3928" y="1578878"/>
                        <a:ext cx="8604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5536" y="555526"/>
            <a:ext cx="810727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只将绝对值代入公式运算：即在计算时，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都取绝对值，算出的功也是绝对值，至于静电力做的是正功还是负功，可以根据电荷的正、负及电荷移动的方向与电场线方向的关系进行判断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用关系式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进行相关计算时要注意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对应，不要造成混乱，因为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304" y="360671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角标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132" y="699542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一、对电势和电势差的理解</a:t>
            </a:r>
          </a:p>
        </p:txBody>
      </p:sp>
      <p:sp>
        <p:nvSpPr>
          <p:cNvPr id="7" name="矩形 6"/>
          <p:cNvSpPr/>
          <p:nvPr/>
        </p:nvSpPr>
        <p:spPr>
          <a:xfrm>
            <a:off x="155634" y="1226458"/>
            <a:ext cx="8520822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电势差与电势一样，是相对量，与零电势点的选取有关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电势差是一个标量，但有正、负之分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由于电场力做功跟移动电荷的路径无关，所以电势差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跟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移动电荷的路径无关，只跟这两点的位置有关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两点的电势差是恒定的，不随零电势面的不同而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600" kern="10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390" y="419130"/>
            <a:ext cx="8692090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电势具有相对性，与零电势点的选择有关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而电势差是标量，有正、负之分，但大小与零电势点的选择无关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电势差为电场中两点电势之差，与移动电荷的路径无关，故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483518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在电场中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三点的电势高低关系为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58365"/>
            <a:ext cx="8520822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1855663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50033"/>
            <a:ext cx="6186309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二、电场力做功与电势能、电势差的关系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324769" y="77155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有一个带电荷量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的点电荷，从某电场中的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点，电荷克服静电力做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的功，从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点，静电力对电荷做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的功，问：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间电势差各为多少？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14781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解法一：先求电势差的绝对值，再判断正、负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26852"/>
              </p:ext>
            </p:extLst>
          </p:nvPr>
        </p:nvGraphicFramePr>
        <p:xfrm>
          <a:off x="487015" y="3811126"/>
          <a:ext cx="624522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文档" r:id="rId4" imgW="6245681" imgH="1586571" progId="Word.Document.12">
                  <p:embed/>
                </p:oleObj>
              </mc:Choice>
              <mc:Fallback>
                <p:oleObj name="文档" r:id="rId4" imgW="6245681" imgH="1586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015" y="3811126"/>
                        <a:ext cx="624522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90013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因负电荷从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克服静电力做功，必是从高电势点移到低电势点，即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13547"/>
              </p:ext>
            </p:extLst>
          </p:nvPr>
        </p:nvGraphicFramePr>
        <p:xfrm>
          <a:off x="448335" y="1772042"/>
          <a:ext cx="69167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文档" r:id="rId4" imgW="6916133" imgH="1571433" progId="Word.Document.12">
                  <p:embed/>
                </p:oleObj>
              </mc:Choice>
              <mc:Fallback>
                <p:oleObj name="文档" r:id="rId4" imgW="6916133" imgH="15714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335" y="1772042"/>
                        <a:ext cx="6916737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842177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因负电荷从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静电力做正功，必是从低电势点移到高电势点，即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300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V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23478"/>
            <a:ext cx="8352928" cy="1707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解法二：直接取代数值求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克服静电力做功即静电力做负功，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1751"/>
              </p:ext>
            </p:extLst>
          </p:nvPr>
        </p:nvGraphicFramePr>
        <p:xfrm>
          <a:off x="467544" y="1678969"/>
          <a:ext cx="7083425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文档" r:id="rId4" imgW="7083477" imgH="3296405" progId="Word.Document.12">
                  <p:embed/>
                </p:oleObj>
              </mc:Choice>
              <mc:Fallback>
                <p:oleObj name="文档" r:id="rId4" imgW="7083477" imgH="32964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678969"/>
                        <a:ext cx="7083425" cy="328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0296" y="394752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100 V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916" y="451596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解析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481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95486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点电势为零，则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两点的电势各为多少？电荷在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两点的电势能各为多少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425531"/>
            <a:ext cx="90364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，得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300)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300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200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300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见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解析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32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483" y="339502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两点，一个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电势能为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两点在同一条电场线上，如图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所示，该点电荷的电荷量为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，那么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该电荷为负电荷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该电荷为正电荷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4.0 V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把电荷从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移到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，电场力做功为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4.0 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A9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47" y="555526"/>
            <a:ext cx="2473309" cy="33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72362" y="92717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96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83768" y="123478"/>
            <a:ext cx="381642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6  </a:t>
            </a: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电势差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13100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9854" y="1685002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10684" y="2273527"/>
            <a:ext cx="7189708" cy="1972981"/>
            <a:chOff x="982692" y="1936139"/>
            <a:chExt cx="7189708" cy="1972981"/>
          </a:xfrm>
        </p:grpSpPr>
        <p:sp>
          <p:nvSpPr>
            <p:cNvPr id="12" name="矩形 11"/>
            <p:cNvSpPr/>
            <p:nvPr/>
          </p:nvSpPr>
          <p:spPr>
            <a:xfrm>
              <a:off x="982692" y="1936139"/>
              <a:ext cx="7189708" cy="156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20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理解电势差的概念及正、负值的含义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20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会用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及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进行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有关计算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069579"/>
                </p:ext>
              </p:extLst>
            </p:nvPr>
          </p:nvGraphicFramePr>
          <p:xfrm>
            <a:off x="4951090" y="2888357"/>
            <a:ext cx="863600" cy="1020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文档" r:id="rId5" imgW="864145" imgH="1020785" progId="Word.Document.12">
                    <p:embed/>
                  </p:oleObj>
                </mc:Choice>
                <mc:Fallback>
                  <p:oleObj name="文档" r:id="rId5" imgW="864145" imgH="102078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51090" y="2888357"/>
                          <a:ext cx="863600" cy="1020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267494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点的电势能大于在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点的电势能，从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电场力做正功，所以该电荷一定为负电荷，且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项正确，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项错误；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497582"/>
              </p:ext>
            </p:extLst>
          </p:nvPr>
        </p:nvGraphicFramePr>
        <p:xfrm>
          <a:off x="481657" y="2579370"/>
          <a:ext cx="7978775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文档" r:id="rId4" imgW="7978493" imgH="2646928" progId="Word.Document.12">
                  <p:embed/>
                </p:oleObj>
              </mc:Choice>
              <mc:Fallback>
                <p:oleObj name="文档" r:id="rId4" imgW="7978493" imgH="2646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657" y="2579370"/>
                        <a:ext cx="7978775" cy="264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4500726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76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2758956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9022" y="1382818"/>
            <a:ext cx="7713790" cy="214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电势差的定义：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两点间电势差与零电势点的选取无关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电势差与静电力做功的关系：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6125" y="843558"/>
            <a:ext cx="5129692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电势和电势差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所示，某电场的等势面用实线表示，各等势面的电势分别为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A94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88" y="1059582"/>
            <a:ext cx="1606684" cy="213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903421" y="330344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873567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由电势差的定义可知：因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两点在同一个等势面上，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故有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10)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间的电势差为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IPAPANNEW"/>
                <a:ea typeface="微软雅黑"/>
                <a:cs typeface="Times New Roman"/>
              </a:rPr>
              <a:t>[10</a:t>
            </a:r>
            <a:r>
              <a:rPr lang="zh-CN" altLang="zh-CN" sz="2600" kern="100" dirty="0">
                <a:solidFill>
                  <a:srgbClr val="404040"/>
                </a:solidFill>
                <a:latin typeface="IPAPANNEW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IPAPANNEW"/>
                <a:ea typeface="微软雅黑"/>
                <a:cs typeface="Times New Roman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IPAPANNEW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IPAPANNEW"/>
                <a:ea typeface="微软雅黑"/>
                <a:cs typeface="Times New Roman"/>
              </a:rPr>
              <a:t>2)]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间的电势差为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10)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12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12 V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12 V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3900" y="669062"/>
            <a:ext cx="8716309" cy="4604040"/>
            <a:chOff x="243900" y="669062"/>
            <a:chExt cx="8716309" cy="4604040"/>
          </a:xfrm>
        </p:grpSpPr>
        <p:sp>
          <p:nvSpPr>
            <p:cNvPr id="8" name="矩形 7"/>
            <p:cNvSpPr/>
            <p:nvPr/>
          </p:nvSpPr>
          <p:spPr>
            <a:xfrm>
              <a:off x="243900" y="699542"/>
              <a:ext cx="8436457" cy="457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对电场力做功与电势差关系的认识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下列关于对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qU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的理解，正确的是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电场中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两点的电势差和两点间移动电荷的电荷量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</a:t>
              </a:r>
              <a:r>
                <a:rPr lang="en-US" altLang="zh-CN" sz="2600" i="1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反比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在电场中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两点移动不同的电荷，电场力的功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和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电荷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成正比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无关，与是否移动电荷也没有关系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4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W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无关，与电荷移动的路径无关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925767"/>
                </p:ext>
              </p:extLst>
            </p:nvPr>
          </p:nvGraphicFramePr>
          <p:xfrm>
            <a:off x="8183921" y="669062"/>
            <a:ext cx="776288" cy="969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文档" r:id="rId8" imgW="776327" imgH="969223" progId="Word.Document.12">
                    <p:embed/>
                  </p:oleObj>
                </mc:Choice>
                <mc:Fallback>
                  <p:oleObj name="文档" r:id="rId8" imgW="776327" imgH="96922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83921" y="669062"/>
                          <a:ext cx="776288" cy="969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4942191" y="1362854"/>
            <a:ext cx="6303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BC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048" y="707162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所示为某示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波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的聚焦电场，实线和虚线分别表示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电场线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等势线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两电子分别从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两点运动到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设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电场力对两电子做的功分别为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点的电场强度大小分别为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i="1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≠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i="1" kern="100" baseline="-250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 err="1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≠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+9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27179"/>
            <a:ext cx="1786637" cy="115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43581" y="215131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30590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两点在同一等势线上，故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eU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由题图可知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点处电场线比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点处电场线密，故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89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1520" y="1359958"/>
            <a:ext cx="8352928" cy="2147896"/>
            <a:chOff x="251520" y="1359958"/>
            <a:chExt cx="8352928" cy="2147896"/>
          </a:xfrm>
        </p:grpSpPr>
        <p:sp>
          <p:nvSpPr>
            <p:cNvPr id="7" name="矩形 6"/>
            <p:cNvSpPr/>
            <p:nvPr/>
          </p:nvSpPr>
          <p:spPr>
            <a:xfrm>
              <a:off x="251520" y="1359958"/>
              <a:ext cx="8352928" cy="2147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公式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AB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应用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带电荷量为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＝＋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5.0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zh-CN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8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的点电荷从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点移到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点时，克服静电力做功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3.0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×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10</a:t>
              </a:r>
              <a:r>
                <a:rPr lang="zh-CN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kern="100" baseline="30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6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 J.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已知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点的电势为</a:t>
              </a:r>
              <a:r>
                <a:rPr lang="en-US" altLang="zh-CN" sz="2600" i="1" kern="1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φ</a:t>
              </a:r>
              <a:r>
                <a:rPr lang="en-US" altLang="zh-CN" sz="2600" i="1" kern="100" baseline="-25000" dirty="0" err="1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20 V.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求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：</a:t>
              </a:r>
              <a:endParaRPr lang="zh-CN" altLang="zh-CN" sz="1050" kern="100" dirty="0"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902496"/>
                </p:ext>
              </p:extLst>
            </p:nvPr>
          </p:nvGraphicFramePr>
          <p:xfrm>
            <a:off x="2257127" y="1473672"/>
            <a:ext cx="874713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文档" r:id="rId8" imgW="875302" imgH="991940" progId="Word.Document.12">
                    <p:embed/>
                  </p:oleObj>
                </mc:Choice>
                <mc:Fallback>
                  <p:oleObj name="文档" r:id="rId8" imgW="875302" imgH="99194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57127" y="1473672"/>
                          <a:ext cx="874713" cy="992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87386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间的电势差；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49163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静电力做的功为：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563540"/>
              </p:ext>
            </p:extLst>
          </p:nvPr>
        </p:nvGraphicFramePr>
        <p:xfrm>
          <a:off x="342900" y="2082934"/>
          <a:ext cx="8610600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文档" r:id="rId8" imgW="8694363" imgH="2446308" progId="Word.Document.12">
                  <p:embed/>
                </p:oleObj>
              </mc:Choice>
              <mc:Fallback>
                <p:oleObj name="文档" r:id="rId8" imgW="8694363" imgH="2446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900" y="2082934"/>
                        <a:ext cx="8610600" cy="243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43900" y="409153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60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203598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930173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点的电势为：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60 V)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40 V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25041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40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350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hlinkClick r:id="rId2" action="ppaction://hlinksldjump"/>
          </p:cNvPr>
          <p:cNvSpPr/>
          <p:nvPr/>
        </p:nvSpPr>
        <p:spPr>
          <a:xfrm>
            <a:off x="2483768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2588651" y="1951764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>
            <a:hlinkClick r:id="rId3" action="ppaction://hlinksldjump"/>
          </p:cNvPr>
          <p:cNvSpPr/>
          <p:nvPr/>
        </p:nvSpPr>
        <p:spPr>
          <a:xfrm>
            <a:off x="4727319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4835409" y="1951764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128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987574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的电势能变化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148" y="1635646"/>
            <a:ext cx="8352928" cy="214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克服静电力做功，电势能一定增加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Δ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|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|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J.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电势能增加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3.0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J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8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21602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一、电势差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779662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为同一电场线上的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三点，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取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点电势为零时，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两点的电势分别为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V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 V.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是多少？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A9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90" y="2041836"/>
            <a:ext cx="1723198" cy="31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03621" y="242410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467544" y="4186521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14 V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14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V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987574"/>
            <a:ext cx="8027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电场中两点间电势的差值叫做电势差，也叫电压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电场中两点间电势差的计算公式：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电势差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有正负，电势差的正负表示电势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，表示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2612" y="1628026"/>
            <a:ext cx="11592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6484" y="2223323"/>
            <a:ext cx="11592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9913" y="287502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标量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312" y="345108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高低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6176" y="343584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高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915566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上面的问题中，若取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点电势为零，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是多少？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两点间的电势差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是多少？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两点的电势分别是多少？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404040"/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宋体"/>
                <a:ea typeface="Times New Roman"/>
                <a:cs typeface="Courier New"/>
              </a:rPr>
              <a:t>AC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14 V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i="1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14 V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14 V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6 V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93776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选取不同的零电势参考面，电场中某点的电势、两点之间的电势差也会随之改变吗？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电场中某点的电势会改变，电势与零电势参考面的选取有关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两点间的电势差不会改变，电势差与零电势参考面的选取无关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7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-20538"/>
            <a:ext cx="5211683" cy="657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二、静电力做功与电势差的关系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900" y="1275606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的电荷沿如图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所示的曲线由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点运动到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点，已知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电势分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别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两点具有的电势能分别为多少？此过程静电力做功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A9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84" y="1487229"/>
            <a:ext cx="1868972" cy="95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99568" y="243934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251520" y="433053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qφ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qφ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600" i="1" kern="100" baseline="-250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E</a:t>
            </a:r>
            <a:r>
              <a:rPr lang="en-US" altLang="zh-CN" sz="2600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φ</a:t>
            </a:r>
            <a:r>
              <a:rPr lang="en-US" altLang="zh-CN" sz="2600" i="1" kern="100" baseline="-25000" dirty="0" err="1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31590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由上述问题是否可以得出静电力做功与电势差的关系？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38408"/>
              </p:ext>
            </p:extLst>
          </p:nvPr>
        </p:nvGraphicFramePr>
        <p:xfrm>
          <a:off x="467544" y="2139702"/>
          <a:ext cx="692308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文档" r:id="rId4" imgW="6923691" imgH="1395548" progId="Word.Document.12">
                  <p:embed/>
                </p:oleObj>
              </mc:Choice>
              <mc:Fallback>
                <p:oleObj name="文档" r:id="rId4" imgW="6923691" imgH="13955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139702"/>
                        <a:ext cx="6923087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1122</Words>
  <Application>Microsoft Office PowerPoint</Application>
  <PresentationFormat>全屏显示(16:9)</PresentationFormat>
  <Paragraphs>177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551</cp:revision>
  <dcterms:modified xsi:type="dcterms:W3CDTF">2015-03-13T00:50:12Z</dcterms:modified>
</cp:coreProperties>
</file>