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4462264" cy="6552728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 smtClean="0"/>
              <a:t>1.</a:t>
            </a:r>
            <a:r>
              <a:rPr lang="zh-CN" altLang="zh-CN" sz="3200" b="1" dirty="0" smtClean="0"/>
              <a:t>约</a:t>
            </a:r>
            <a:r>
              <a:rPr lang="zh-CN" altLang="zh-CN" sz="3200" b="1" dirty="0"/>
              <a:t>诘朝合战。</a:t>
            </a:r>
            <a:r>
              <a:rPr lang="zh-CN" altLang="zh-CN" sz="3200" dirty="0"/>
              <a:t/>
            </a:r>
            <a:br>
              <a:rPr lang="zh-CN" altLang="zh-CN" sz="3200" dirty="0"/>
            </a:br>
            <a:r>
              <a:rPr lang="en-US" altLang="zh-CN" sz="3200" dirty="0" smtClean="0"/>
              <a:t>2.</a:t>
            </a:r>
            <a:r>
              <a:rPr lang="zh-CN" altLang="zh-CN" sz="3200" b="1" dirty="0" smtClean="0"/>
              <a:t>当时</a:t>
            </a:r>
            <a:r>
              <a:rPr lang="zh-CN" altLang="zh-CN" sz="3200" b="1" dirty="0"/>
              <a:t>诸将多失</a:t>
            </a:r>
            <a:r>
              <a:rPr lang="zh-CN" altLang="zh-CN" sz="3200" b="1" dirty="0" smtClean="0"/>
              <a:t>部分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3.</a:t>
            </a:r>
            <a:r>
              <a:rPr lang="zh-CN" altLang="zh-CN" sz="3200" b="1" dirty="0"/>
              <a:t>身被七十</a:t>
            </a:r>
            <a:r>
              <a:rPr lang="zh-CN" altLang="zh-CN" sz="3200" b="1" dirty="0" smtClean="0"/>
              <a:t>创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4.</a:t>
            </a:r>
            <a:r>
              <a:rPr lang="zh-CN" altLang="zh-CN" sz="3200" b="1" dirty="0" smtClean="0"/>
              <a:t>鬻</a:t>
            </a:r>
            <a:r>
              <a:rPr lang="zh-CN" altLang="zh-CN" sz="3200" b="1" dirty="0"/>
              <a:t>器玩以</a:t>
            </a:r>
            <a:r>
              <a:rPr lang="zh-CN" altLang="zh-CN" sz="3200" b="1" dirty="0" smtClean="0"/>
              <a:t>偿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5.</a:t>
            </a:r>
            <a:r>
              <a:rPr lang="zh-CN" altLang="en-US" sz="3200" b="1" dirty="0"/>
              <a:t>是故</a:t>
            </a:r>
            <a:r>
              <a:rPr lang="zh-CN" altLang="en-US" sz="3200" b="1" dirty="0" smtClean="0"/>
              <a:t>圣益圣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6.</a:t>
            </a:r>
            <a:r>
              <a:rPr lang="zh-CN" altLang="en-US" sz="3200" b="1" dirty="0" smtClean="0"/>
              <a:t>适</a:t>
            </a:r>
            <a:r>
              <a:rPr lang="zh-CN" altLang="en-US" sz="3200" b="1" dirty="0"/>
              <a:t>千里</a:t>
            </a:r>
            <a:r>
              <a:rPr lang="zh-CN" altLang="en-US" sz="3200" b="1" dirty="0" smtClean="0"/>
              <a:t>者，三月聚粮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7.</a:t>
            </a:r>
            <a:r>
              <a:rPr lang="zh-CN" altLang="en-US" sz="3200" b="1" dirty="0" smtClean="0"/>
              <a:t>吾属于</a:t>
            </a:r>
            <a:r>
              <a:rPr lang="zh-CN" altLang="en-US" sz="3200" b="1" dirty="0"/>
              <a:t>徐公</a:t>
            </a:r>
            <a:r>
              <a:rPr lang="zh-CN" altLang="en-US" sz="3200" b="1" dirty="0" smtClean="0"/>
              <a:t>美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 smtClean="0"/>
              <a:t>8.</a:t>
            </a:r>
            <a:r>
              <a:rPr lang="zh-CN" altLang="en-US" sz="3200" b="1" dirty="0" smtClean="0"/>
              <a:t>举酒属客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9.</a:t>
            </a:r>
            <a:r>
              <a:rPr lang="zh-CN" altLang="en-US" sz="3200" b="1" dirty="0" smtClean="0"/>
              <a:t>数罟不入洿池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10.</a:t>
            </a:r>
            <a:r>
              <a:rPr lang="zh-CN" altLang="en-US" sz="3200" b="1" dirty="0" smtClean="0"/>
              <a:t>吾妻之美我者，私我也</a:t>
            </a:r>
            <a:endParaRPr lang="zh-CN" altLang="en-US" sz="3200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932040" y="-171400"/>
            <a:ext cx="4462264" cy="65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1.</a:t>
            </a:r>
            <a:r>
              <a:rPr lang="zh-CN" altLang="en-US" sz="3200" b="1" dirty="0" smtClean="0"/>
              <a:t>第二天早晨</a:t>
            </a:r>
            <a:r>
              <a:rPr lang="zh-CN" altLang="zh-CN" sz="3200" dirty="0" smtClean="0"/>
              <a:t/>
            </a:r>
            <a:br>
              <a:rPr lang="zh-CN" altLang="zh-CN" sz="3200" dirty="0" smtClean="0"/>
            </a:br>
            <a:r>
              <a:rPr lang="en-US" altLang="zh-CN" sz="3200" dirty="0" smtClean="0"/>
              <a:t>2.</a:t>
            </a:r>
            <a:r>
              <a:rPr lang="zh-CN" altLang="en-US" sz="3200" b="1" dirty="0"/>
              <a:t>所属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3.</a:t>
            </a:r>
            <a:r>
              <a:rPr lang="zh-CN" altLang="en-US" sz="3200" b="1" dirty="0"/>
              <a:t>遭受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4.</a:t>
            </a:r>
            <a:r>
              <a:rPr lang="zh-CN" altLang="en-US" sz="3200" b="1" dirty="0"/>
              <a:t>卖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5.</a:t>
            </a:r>
            <a:r>
              <a:rPr lang="zh-CN" altLang="en-US" sz="3200" b="1" dirty="0" smtClean="0"/>
              <a:t>因此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6.</a:t>
            </a:r>
            <a:r>
              <a:rPr lang="zh-CN" altLang="en-US" sz="3200" b="1" dirty="0" smtClean="0"/>
              <a:t>到</a:t>
            </a:r>
            <a:r>
              <a:rPr lang="en-US" altLang="zh-CN" sz="3200" b="1" dirty="0" smtClean="0"/>
              <a:t>…</a:t>
            </a:r>
            <a:r>
              <a:rPr lang="zh-CN" altLang="en-US" sz="3200" b="1" dirty="0" smtClean="0"/>
              <a:t>去</a:t>
            </a:r>
            <a:endParaRPr lang="en-US" altLang="zh-CN" sz="3200" b="1" dirty="0" smtClean="0"/>
          </a:p>
          <a:p>
            <a:pPr algn="l"/>
            <a:r>
              <a:rPr lang="en-US" altLang="zh-CN" sz="3200" b="1" dirty="0" smtClean="0"/>
              <a:t>7.</a:t>
            </a:r>
            <a:r>
              <a:rPr lang="zh-CN" altLang="en-US" sz="3200" b="1" dirty="0" smtClean="0"/>
              <a:t>与</a:t>
            </a:r>
            <a:r>
              <a:rPr lang="en-US" altLang="zh-CN" sz="3200" b="1" dirty="0" smtClean="0"/>
              <a:t>……</a:t>
            </a:r>
            <a:r>
              <a:rPr lang="zh-CN" altLang="en-US" sz="3200" b="1" dirty="0" smtClean="0"/>
              <a:t>相比</a:t>
            </a:r>
            <a:endParaRPr lang="en-US" altLang="zh-CN" sz="3200" b="1" dirty="0" smtClean="0"/>
          </a:p>
          <a:p>
            <a:pPr algn="l"/>
            <a:r>
              <a:rPr lang="en-US" altLang="zh-CN" sz="3200" b="1" dirty="0" smtClean="0"/>
              <a:t>8.</a:t>
            </a:r>
            <a:r>
              <a:rPr lang="zh-CN" altLang="en-US" sz="3200" b="1" dirty="0" smtClean="0"/>
              <a:t>劝说</a:t>
            </a:r>
            <a:endParaRPr lang="en-US" altLang="zh-CN" sz="3200" b="1" dirty="0" smtClean="0"/>
          </a:p>
          <a:p>
            <a:pPr algn="l"/>
            <a:r>
              <a:rPr lang="en-US" altLang="zh-CN" sz="3200" b="1" dirty="0" smtClean="0"/>
              <a:t>9.</a:t>
            </a:r>
            <a:r>
              <a:rPr lang="zh-CN" altLang="en-US" sz="3200" b="1" dirty="0" smtClean="0"/>
              <a:t>细</a:t>
            </a:r>
            <a:endParaRPr lang="en-US" altLang="zh-CN" sz="3200" b="1" dirty="0" smtClean="0"/>
          </a:p>
          <a:p>
            <a:pPr algn="l"/>
            <a:r>
              <a:rPr lang="en-US" altLang="zh-CN" sz="3200" b="1" dirty="0" smtClean="0"/>
              <a:t>10.</a:t>
            </a:r>
            <a:r>
              <a:rPr lang="zh-CN" altLang="en-US" sz="3200" b="1" dirty="0" smtClean="0"/>
              <a:t>偏爱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47032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1.约诘朝合战。 2.当时诸将多失部分 3.身被七十创 4.鬻器玩以偿 5.是故圣益圣 6.适千里者，三月聚粮 7.吾属于徐公美 8.举酒属客 9.数罟不入洿池 10.吾妻之美我者，私我也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1.约诘朝合战。 2.当时诸将多失部分 3.身被七十创 4.鬻器玩以偿</dc:title>
  <dc:creator>USER</dc:creator>
  <cp:lastModifiedBy>USER</cp:lastModifiedBy>
  <cp:revision>3</cp:revision>
  <dcterms:created xsi:type="dcterms:W3CDTF">2016-10-17T01:22:24Z</dcterms:created>
  <dcterms:modified xsi:type="dcterms:W3CDTF">2016-10-17T02:40:59Z</dcterms:modified>
</cp:coreProperties>
</file>