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-34398"/>
            <a:ext cx="5220072" cy="684075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/>
              <a:t>1.</a:t>
            </a:r>
            <a:r>
              <a:rPr lang="zh-CN" altLang="zh-CN" sz="3200" b="1" u="sng" dirty="0">
                <a:solidFill>
                  <a:srgbClr val="FF0000"/>
                </a:solidFill>
              </a:rPr>
              <a:t>以</a:t>
            </a:r>
            <a:r>
              <a:rPr lang="zh-CN" altLang="zh-CN" sz="3200" b="1" dirty="0"/>
              <a:t>端明殿学士</a:t>
            </a:r>
            <a:r>
              <a:rPr lang="zh-CN" altLang="zh-CN" sz="3200" b="1" u="sng" dirty="0">
                <a:solidFill>
                  <a:srgbClr val="FF0000"/>
                </a:solidFill>
              </a:rPr>
              <a:t>知</a:t>
            </a:r>
            <a:r>
              <a:rPr lang="zh-CN" altLang="zh-CN" sz="3200" b="1" dirty="0"/>
              <a:t>郑州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2.</a:t>
            </a:r>
            <a:r>
              <a:rPr lang="zh-CN" altLang="zh-CN" sz="3200" b="1" u="sng" dirty="0">
                <a:solidFill>
                  <a:srgbClr val="FF0000"/>
                </a:solidFill>
              </a:rPr>
              <a:t>或</a:t>
            </a:r>
            <a:r>
              <a:rPr lang="zh-CN" altLang="zh-CN" sz="3200" b="1" dirty="0"/>
              <a:t>盗取之，大理</a:t>
            </a:r>
            <a:r>
              <a:rPr lang="zh-CN" altLang="zh-CN" sz="3200" b="1" u="sng" dirty="0">
                <a:solidFill>
                  <a:srgbClr val="FF0000"/>
                </a:solidFill>
              </a:rPr>
              <a:t>当以强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3.</a:t>
            </a:r>
            <a:r>
              <a:rPr lang="zh-CN" altLang="zh-CN" sz="3200" b="1" dirty="0"/>
              <a:t>与之</a:t>
            </a:r>
            <a:r>
              <a:rPr lang="zh-CN" altLang="zh-CN" sz="3200" b="1" u="sng" dirty="0">
                <a:solidFill>
                  <a:srgbClr val="FF0000"/>
                </a:solidFill>
              </a:rPr>
              <a:t>校</a:t>
            </a:r>
            <a:r>
              <a:rPr lang="zh-CN" altLang="zh-CN" sz="3200" b="1" dirty="0"/>
              <a:t>，</a:t>
            </a:r>
            <a:r>
              <a:rPr lang="zh-CN" altLang="zh-CN" sz="3200" b="1" u="sng" dirty="0">
                <a:solidFill>
                  <a:srgbClr val="FF0000"/>
                </a:solidFill>
              </a:rPr>
              <a:t>且</a:t>
            </a:r>
            <a:r>
              <a:rPr lang="zh-CN" altLang="zh-CN" sz="3200" b="1" dirty="0"/>
              <a:t>生事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4.</a:t>
            </a:r>
            <a:r>
              <a:rPr lang="zh-CN" altLang="zh-CN" sz="3200" b="1" dirty="0"/>
              <a:t>边害</a:t>
            </a:r>
            <a:r>
              <a:rPr lang="zh-CN" altLang="zh-CN" sz="3200" b="1" u="sng" dirty="0">
                <a:solidFill>
                  <a:srgbClr val="FF0000"/>
                </a:solidFill>
              </a:rPr>
              <a:t>讫</a:t>
            </a:r>
            <a:r>
              <a:rPr lang="zh-CN" altLang="zh-CN" sz="3200" b="1" dirty="0"/>
              <a:t>息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5.</a:t>
            </a:r>
            <a:r>
              <a:rPr lang="zh-CN" altLang="zh-CN" sz="3200" b="1" dirty="0"/>
              <a:t>是</a:t>
            </a:r>
            <a:r>
              <a:rPr lang="zh-CN" altLang="zh-CN" sz="3200" b="1" u="sng" dirty="0">
                <a:solidFill>
                  <a:srgbClr val="FF0000"/>
                </a:solidFill>
              </a:rPr>
              <a:t>不虔</a:t>
            </a:r>
            <a:r>
              <a:rPr lang="zh-CN" altLang="zh-CN" sz="3200" b="1" dirty="0"/>
              <a:t>君命也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6</a:t>
            </a:r>
            <a:r>
              <a:rPr lang="en-US" altLang="zh-CN" sz="3200" b="1" dirty="0" smtClean="0"/>
              <a:t>.</a:t>
            </a:r>
            <a:r>
              <a:rPr lang="zh-CN" altLang="en-US" sz="3200" b="1" u="sng" dirty="0">
                <a:solidFill>
                  <a:srgbClr val="FF0000"/>
                </a:solidFill>
              </a:rPr>
              <a:t>素</a:t>
            </a:r>
            <a:r>
              <a:rPr lang="zh-CN" altLang="en-US" sz="3200" b="1" dirty="0" smtClean="0"/>
              <a:t>善留侯张良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沛</a:t>
            </a:r>
            <a:r>
              <a:rPr lang="zh-CN" altLang="en-US" sz="3200" b="1" dirty="0" smtClean="0"/>
              <a:t>公今事有急，</a:t>
            </a:r>
            <a:r>
              <a:rPr lang="zh-CN" altLang="en-US" sz="3200" b="1" u="sng" dirty="0">
                <a:solidFill>
                  <a:srgbClr val="FF0000"/>
                </a:solidFill>
              </a:rPr>
              <a:t>亡</a:t>
            </a:r>
            <a:r>
              <a:rPr lang="zh-CN" altLang="en-US" sz="3200" b="1" dirty="0" smtClean="0"/>
              <a:t>去不义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秦城恐不可得，</a:t>
            </a:r>
            <a:r>
              <a:rPr lang="zh-CN" altLang="en-US" sz="3200" b="1" u="sng" dirty="0">
                <a:solidFill>
                  <a:srgbClr val="FF0000"/>
                </a:solidFill>
              </a:rPr>
              <a:t>徒</a:t>
            </a:r>
            <a:r>
              <a:rPr lang="zh-CN" altLang="en-US" sz="3200" b="1" dirty="0" smtClean="0"/>
              <a:t>见欺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u="sng" dirty="0">
                <a:solidFill>
                  <a:srgbClr val="FF0000"/>
                </a:solidFill>
              </a:rPr>
              <a:t>微</a:t>
            </a:r>
            <a:r>
              <a:rPr lang="zh-CN" altLang="en-US" sz="3200" b="1" dirty="0" smtClean="0"/>
              <a:t>斯人，吾谁与归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书不能</a:t>
            </a:r>
            <a:r>
              <a:rPr lang="zh-CN" altLang="en-US" sz="3200" b="1" u="sng" dirty="0">
                <a:solidFill>
                  <a:srgbClr val="FF0000"/>
                </a:solidFill>
              </a:rPr>
              <a:t>悉</a:t>
            </a:r>
            <a:r>
              <a:rPr lang="zh-CN" altLang="en-US" sz="3200" b="1" dirty="0" smtClean="0"/>
              <a:t>意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404664"/>
            <a:ext cx="3600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lt"/>
                <a:ea typeface="+mj-ea"/>
                <a:cs typeface="+mj-cs"/>
              </a:rPr>
              <a:t>1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凭借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…</a:t>
            </a: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身份，管理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r>
              <a:rPr lang="en-US" altLang="zh-CN" sz="3200" b="1" dirty="0">
                <a:latin typeface="+mj-lt"/>
                <a:ea typeface="+mj-ea"/>
                <a:cs typeface="+mj-cs"/>
              </a:rPr>
              <a:t>2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>
                <a:latin typeface="+mj-lt"/>
                <a:ea typeface="+mj-ea"/>
                <a:cs typeface="+mj-cs"/>
              </a:rPr>
              <a:t>有的</a:t>
            </a: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人，当做强盗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r>
              <a:rPr lang="en-US" altLang="zh-CN" sz="3200" b="1" dirty="0">
                <a:latin typeface="+mj-lt"/>
                <a:ea typeface="+mj-ea"/>
                <a:cs typeface="+mj-cs"/>
              </a:rPr>
              <a:t>3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计较，将要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4.</a:t>
            </a:r>
            <a:r>
              <a:rPr lang="zh-CN" altLang="en-US" sz="3200" b="1" dirty="0">
                <a:latin typeface="+mj-lt"/>
                <a:ea typeface="+mj-ea"/>
                <a:cs typeface="+mj-cs"/>
              </a:rPr>
              <a:t>完结</a:t>
            </a:r>
            <a:endParaRPr lang="en-US" altLang="zh-CN" sz="3200" b="1" dirty="0" smtClean="0">
              <a:latin typeface="+mj-lt"/>
              <a:ea typeface="+mj-ea"/>
              <a:cs typeface="+mj-cs"/>
            </a:endParaRPr>
          </a:p>
          <a:p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5.</a:t>
            </a: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不尊敬</a:t>
            </a:r>
            <a:endParaRPr lang="en-US" altLang="zh-CN" sz="3200" b="1" dirty="0" smtClean="0">
              <a:latin typeface="+mj-lt"/>
              <a:ea typeface="+mj-ea"/>
              <a:cs typeface="+mj-cs"/>
            </a:endParaRPr>
          </a:p>
          <a:p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6.</a:t>
            </a: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向来</a:t>
            </a:r>
            <a:endParaRPr lang="en-US" altLang="zh-CN" sz="3200" b="1" dirty="0" smtClean="0">
              <a:latin typeface="+mj-lt"/>
              <a:ea typeface="+mj-ea"/>
              <a:cs typeface="+mj-cs"/>
            </a:endParaRPr>
          </a:p>
          <a:p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7.</a:t>
            </a:r>
            <a:r>
              <a:rPr lang="zh-CN" altLang="en-US" sz="3200" b="1" dirty="0">
                <a:latin typeface="+mj-lt"/>
                <a:ea typeface="+mj-ea"/>
                <a:cs typeface="+mj-cs"/>
              </a:rPr>
              <a:t>逃跑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r>
              <a:rPr lang="en-US" altLang="zh-CN" sz="3200" b="1" dirty="0">
                <a:latin typeface="+mj-lt"/>
                <a:ea typeface="+mj-ea"/>
                <a:cs typeface="+mj-cs"/>
              </a:rPr>
              <a:t>8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白白的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r>
              <a:rPr lang="en-US" altLang="zh-CN" sz="3200" b="1" dirty="0">
                <a:latin typeface="+mj-lt"/>
                <a:ea typeface="+mj-ea"/>
                <a:cs typeface="+mj-cs"/>
              </a:rPr>
              <a:t>9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没有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10.</a:t>
            </a:r>
            <a:r>
              <a:rPr lang="zh-CN" altLang="en-US" sz="3200" b="1" dirty="0" smtClean="0">
                <a:latin typeface="+mj-lt"/>
                <a:ea typeface="+mj-ea"/>
                <a:cs typeface="+mj-cs"/>
              </a:rPr>
              <a:t>详尽</a:t>
            </a:r>
            <a:endParaRPr lang="en-US" altLang="zh-CN" sz="3200" b="1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 1.以端明殿学士知郑州 2.或盗取之，大理当以强 3.与之校，且生事 4.边害讫息 5.是不虔君命也 6.素善留侯张良 7.沛公今事有急，亡去不义 8.秦城恐不可得，徒见欺 9.微斯人，吾谁与归 10.书不能悉意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9</cp:revision>
  <dcterms:created xsi:type="dcterms:W3CDTF">2015-09-28T06:36:05Z</dcterms:created>
  <dcterms:modified xsi:type="dcterms:W3CDTF">2016-10-19T08:07:56Z</dcterms:modified>
</cp:coreProperties>
</file>