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8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0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4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9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8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2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6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4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450757"/>
          </a:xfrm>
        </p:spPr>
        <p:txBody>
          <a:bodyPr/>
          <a:lstStyle/>
          <a:p>
            <a:r>
              <a:rPr lang="zh-CN" altLang="en-US" dirty="0" smtClean="0"/>
              <a:t>以下情况，表示时间的状语前不加介词：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0" r="-598"/>
          <a:stretch/>
        </p:blipFill>
        <p:spPr>
          <a:xfrm>
            <a:off x="72736" y="1872442"/>
            <a:ext cx="12347484" cy="3665913"/>
          </a:xfrm>
        </p:spPr>
      </p:pic>
    </p:spTree>
    <p:extLst>
      <p:ext uri="{BB962C8B-B14F-4D97-AF65-F5344CB8AC3E}">
        <p14:creationId xmlns:p14="http://schemas.microsoft.com/office/powerpoint/2010/main" val="77607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63" y="1215329"/>
            <a:ext cx="9739639" cy="4416544"/>
          </a:xfrm>
        </p:spPr>
      </p:pic>
    </p:spTree>
    <p:extLst>
      <p:ext uri="{BB962C8B-B14F-4D97-AF65-F5344CB8AC3E}">
        <p14:creationId xmlns:p14="http://schemas.microsoft.com/office/powerpoint/2010/main" val="191489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5" y="1469180"/>
            <a:ext cx="12033400" cy="3466501"/>
          </a:xfrm>
        </p:spPr>
      </p:pic>
    </p:spTree>
    <p:extLst>
      <p:ext uri="{BB962C8B-B14F-4D97-AF65-F5344CB8AC3E}">
        <p14:creationId xmlns:p14="http://schemas.microsoft.com/office/powerpoint/2010/main" val="370046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4" y="1313373"/>
            <a:ext cx="11904272" cy="34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8" y="0"/>
            <a:ext cx="11498721" cy="6930736"/>
          </a:xfrm>
        </p:spPr>
      </p:pic>
    </p:spTree>
    <p:extLst>
      <p:ext uri="{BB962C8B-B14F-4D97-AF65-F5344CB8AC3E}">
        <p14:creationId xmlns:p14="http://schemas.microsoft.com/office/powerpoint/2010/main" val="34727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" y="685800"/>
            <a:ext cx="12173184" cy="5060373"/>
          </a:xfrm>
        </p:spPr>
      </p:pic>
    </p:spTree>
    <p:extLst>
      <p:ext uri="{BB962C8B-B14F-4D97-AF65-F5344CB8AC3E}">
        <p14:creationId xmlns:p14="http://schemas.microsoft.com/office/powerpoint/2010/main" val="5602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12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Calibri</vt:lpstr>
      <vt:lpstr>Calibri Light</vt:lpstr>
      <vt:lpstr>回顾</vt:lpstr>
      <vt:lpstr>以下情况，表示时间的状语前不加介词：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以下情况，表示时间的状语前不加介词：</dc:title>
  <dc:creator>USER</dc:creator>
  <cp:lastModifiedBy>USER</cp:lastModifiedBy>
  <cp:revision>3</cp:revision>
  <dcterms:created xsi:type="dcterms:W3CDTF">2017-04-18T02:07:50Z</dcterms:created>
  <dcterms:modified xsi:type="dcterms:W3CDTF">2017-04-18T06:47:16Z</dcterms:modified>
</cp:coreProperties>
</file>