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269" r:id="rId3"/>
    <p:sldId id="270" r:id="rId4"/>
    <p:sldId id="256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69"/>
            <p14:sldId id="270"/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6"/>
            <p14:sldId id="267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280" autoAdjust="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2017-05-16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2017-05-16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5/16/2017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518" y="1358033"/>
            <a:ext cx="1148888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　</a:t>
            </a:r>
            <a:r>
              <a:rPr lang="en-US" altLang="zh-CN" sz="2400" dirty="0"/>
              <a:t>Dear_____________,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Thank you very much </a:t>
            </a:r>
            <a:r>
              <a:rPr lang="en-US" altLang="zh-CN" sz="2400" dirty="0" smtClean="0"/>
              <a:t>for _____________. To </a:t>
            </a:r>
            <a:r>
              <a:rPr lang="en-US" altLang="zh-CN" sz="2400" dirty="0"/>
              <a:t>be </a:t>
            </a:r>
            <a:r>
              <a:rPr lang="en-US" altLang="zh-CN" sz="2400" dirty="0" err="1"/>
              <a:t>honest,__________.However</a:t>
            </a:r>
            <a:r>
              <a:rPr lang="en-US" altLang="zh-CN" sz="2400" dirty="0" smtClean="0"/>
              <a:t>, the current situation </a:t>
            </a:r>
            <a:r>
              <a:rPr lang="en-US" altLang="zh-CN" sz="2400" dirty="0"/>
              <a:t>does not allow me to do this.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This has been a </a:t>
            </a:r>
            <a:r>
              <a:rPr lang="en-US" altLang="zh-CN" sz="2400" dirty="0" smtClean="0"/>
              <a:t>difficult </a:t>
            </a:r>
            <a:r>
              <a:rPr lang="en-US" altLang="zh-CN" sz="2400" dirty="0"/>
              <a:t>decision for me</a:t>
            </a:r>
            <a:r>
              <a:rPr lang="en-US" altLang="zh-CN" sz="2400" dirty="0" smtClean="0"/>
              <a:t>, but </a:t>
            </a:r>
            <a:r>
              <a:rPr lang="en-US" altLang="zh-CN" sz="2400" dirty="0"/>
              <a:t>I have to do this</a:t>
            </a:r>
            <a:r>
              <a:rPr lang="en-US" altLang="zh-CN" sz="2400" dirty="0" smtClean="0"/>
              <a:t>. On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one hand, ____________. On </a:t>
            </a:r>
            <a:r>
              <a:rPr lang="en-US" altLang="zh-CN" sz="2400" dirty="0"/>
              <a:t>the other hand</a:t>
            </a:r>
            <a:r>
              <a:rPr lang="en-US" altLang="zh-CN" sz="2400" dirty="0" smtClean="0"/>
              <a:t>, __________. In </a:t>
            </a:r>
            <a:r>
              <a:rPr lang="en-US" altLang="zh-CN" sz="2400" dirty="0"/>
              <a:t>view of these</a:t>
            </a:r>
            <a:r>
              <a:rPr lang="en-US" altLang="zh-CN" sz="2400" dirty="0" smtClean="0"/>
              <a:t>, I regret that_____________. I </a:t>
            </a:r>
            <a:r>
              <a:rPr lang="en-US" altLang="zh-CN" sz="2400" dirty="0"/>
              <a:t>hope this does not bring you much </a:t>
            </a:r>
            <a:r>
              <a:rPr lang="en-US" altLang="zh-CN" sz="2400" dirty="0" smtClean="0"/>
              <a:t>inconvenience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I feel very sorry to disappoint you</a:t>
            </a:r>
            <a:r>
              <a:rPr lang="en-US" altLang="zh-CN" sz="2400" dirty="0" smtClean="0"/>
              <a:t>. If___________, I </a:t>
            </a:r>
            <a:r>
              <a:rPr lang="en-US" altLang="zh-CN" sz="2400" dirty="0"/>
              <a:t>will </a:t>
            </a:r>
            <a:r>
              <a:rPr lang="en-US" altLang="zh-CN" sz="2400" dirty="0" smtClean="0"/>
              <a:t>__________. I </a:t>
            </a:r>
            <a:r>
              <a:rPr lang="en-US" altLang="zh-CN" sz="2400" dirty="0"/>
              <a:t>do </a:t>
            </a:r>
            <a:r>
              <a:rPr lang="en-US" altLang="zh-CN" sz="2400" dirty="0" smtClean="0"/>
              <a:t>appreciate your ________. Meanwhile, I </a:t>
            </a:r>
            <a:r>
              <a:rPr lang="en-US" altLang="zh-CN" sz="2400" dirty="0"/>
              <a:t>wish___________.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5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955" y="1804843"/>
            <a:ext cx="11121736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are terribly sorry </a:t>
            </a:r>
            <a:r>
              <a:rPr lang="en-US" altLang="zh-CN" sz="2400" dirty="0" smtClean="0"/>
              <a:t>that …</a:t>
            </a:r>
          </a:p>
          <a:p>
            <a:r>
              <a:rPr lang="en-US" altLang="zh-CN" sz="2400" dirty="0"/>
              <a:t>I am extremely sorry </a:t>
            </a:r>
            <a:r>
              <a:rPr lang="en-US" altLang="zh-CN" sz="2400" dirty="0" smtClean="0"/>
              <a:t>that …</a:t>
            </a:r>
          </a:p>
          <a:p>
            <a:r>
              <a:rPr lang="en-US" altLang="zh-CN" sz="2400" dirty="0" smtClean="0"/>
              <a:t>Congratulations --- regret --- reasons --- pity --- make-up--- wish --- thanks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37552"/>
            <a:ext cx="12022281" cy="23876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Unit 1     A </a:t>
            </a:r>
            <a:r>
              <a:rPr lang="en-US" altLang="zh-CN" sz="6600" dirty="0"/>
              <a:t>L</a:t>
            </a:r>
            <a:r>
              <a:rPr lang="en-US" altLang="zh-CN" sz="6600" dirty="0" smtClean="0"/>
              <a:t>and of Diversity </a:t>
            </a:r>
            <a:endParaRPr lang="zh-CN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Pre-reading </a:t>
            </a:r>
            <a:endParaRPr lang="zh-CN" sz="6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42710" y="1829937"/>
            <a:ext cx="5708072" cy="4351338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Native American Indian  -  one of the first people to live in California 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8279" t="37163" r="59256" b="10278"/>
          <a:stretch/>
        </p:blipFill>
        <p:spPr>
          <a:xfrm>
            <a:off x="1015386" y="1629706"/>
            <a:ext cx="3847559" cy="50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Pre-reading </a:t>
            </a:r>
            <a:endParaRPr lang="zh-CN" sz="6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18363" y="1715637"/>
            <a:ext cx="7273637" cy="4351338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A gold miner – the discovery of gold in California created a gold rush which brought people from all over the world to California.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8" y="1456571"/>
            <a:ext cx="408679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Pre-reading </a:t>
            </a:r>
            <a:endParaRPr lang="zh-CN" sz="6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29100" y="1562159"/>
            <a:ext cx="7858991" cy="4351338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A building in Chinatown, </a:t>
            </a:r>
          </a:p>
          <a:p>
            <a:r>
              <a:rPr lang="en-US" altLang="zh-CN" sz="4000" dirty="0" smtClean="0"/>
              <a:t>San Francisco – many Chinese have settled in California and many of them lived in Chinatown in San Francisco 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2" y="1390812"/>
            <a:ext cx="3531148" cy="53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97</Words>
  <Application>Microsoft Office PowerPoint</Application>
  <PresentationFormat>宽屏</PresentationFormat>
  <Paragraphs>16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PowerPoint 演示文稿</vt:lpstr>
      <vt:lpstr>PowerPoint 演示文稿</vt:lpstr>
      <vt:lpstr>Unit 1     A Land of Diversity </vt:lpstr>
      <vt:lpstr>Pre-reading </vt:lpstr>
      <vt:lpstr>Pre-reading </vt:lpstr>
      <vt:lpstr>Pre-reading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2017-05-16T13:20:39Z</dcterms:created>
  <dcterms:modified xsi:type="dcterms:W3CDTF">2017-05-16T23:58:53Z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