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60" r:id="rId2"/>
    <p:sldId id="262" r:id="rId3"/>
    <p:sldId id="258" r:id="rId4"/>
    <p:sldId id="259" r:id="rId5"/>
    <p:sldId id="261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</a:t>
            </a:r>
            <a:r>
              <a:rPr lang="en-US" altLang="zh-CN" dirty="0" smtClean="0"/>
              <a:t> history of western painting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6293" t="25190" r="31159" b="28922"/>
          <a:stretch/>
        </p:blipFill>
        <p:spPr>
          <a:xfrm>
            <a:off x="1163782" y="951806"/>
            <a:ext cx="9993266" cy="49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3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Word List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59" y="880376"/>
            <a:ext cx="10767236" cy="3931920"/>
          </a:xfrm>
        </p:spPr>
        <p:txBody>
          <a:bodyPr numCol="3">
            <a:noAutofit/>
          </a:bodyPr>
          <a:lstStyle/>
          <a:p>
            <a:r>
              <a:rPr lang="en-US" altLang="zh-CN" sz="2800" dirty="0" smtClean="0"/>
              <a:t>Realistic </a:t>
            </a:r>
          </a:p>
          <a:p>
            <a:r>
              <a:rPr lang="en-US" altLang="zh-CN" sz="2800" dirty="0" smtClean="0"/>
              <a:t>Abstract</a:t>
            </a:r>
          </a:p>
          <a:p>
            <a:r>
              <a:rPr lang="en-US" altLang="zh-CN" sz="2800" dirty="0" smtClean="0"/>
              <a:t>Religion</a:t>
            </a:r>
          </a:p>
          <a:p>
            <a:r>
              <a:rPr lang="en-US" altLang="zh-CN" sz="2800" dirty="0" smtClean="0"/>
              <a:t>Religious themes</a:t>
            </a:r>
          </a:p>
          <a:p>
            <a:r>
              <a:rPr lang="en-US" altLang="zh-CN" sz="2800" dirty="0" smtClean="0"/>
              <a:t>Art gallery</a:t>
            </a:r>
          </a:p>
          <a:p>
            <a:r>
              <a:rPr lang="en-US" altLang="zh-CN" sz="2800" dirty="0" smtClean="0"/>
              <a:t>Faith</a:t>
            </a:r>
          </a:p>
          <a:p>
            <a:r>
              <a:rPr lang="en-US" altLang="zh-CN" sz="2800" dirty="0" smtClean="0"/>
              <a:t>Consequently</a:t>
            </a:r>
          </a:p>
          <a:p>
            <a:r>
              <a:rPr lang="en-US" altLang="zh-CN" sz="2800" dirty="0" smtClean="0"/>
              <a:t>Conventional </a:t>
            </a:r>
          </a:p>
          <a:p>
            <a:r>
              <a:rPr lang="en-US" altLang="zh-CN" sz="2800" dirty="0" smtClean="0"/>
              <a:t>Renaissance</a:t>
            </a:r>
          </a:p>
          <a:p>
            <a:r>
              <a:rPr lang="en-US" altLang="zh-CN" sz="2800" dirty="0" smtClean="0"/>
              <a:t>Gradually</a:t>
            </a:r>
          </a:p>
          <a:p>
            <a:r>
              <a:rPr lang="en-US" altLang="zh-CN" sz="2800" dirty="0" smtClean="0"/>
              <a:t>Replace</a:t>
            </a:r>
          </a:p>
          <a:p>
            <a:r>
              <a:rPr lang="en-US" altLang="zh-CN" sz="2800" dirty="0" smtClean="0"/>
              <a:t>Concentrate less on </a:t>
            </a:r>
          </a:p>
          <a:p>
            <a:r>
              <a:rPr lang="en-US" altLang="zh-CN" sz="2800" dirty="0" smtClean="0"/>
              <a:t>Humanistic</a:t>
            </a:r>
          </a:p>
          <a:p>
            <a:r>
              <a:rPr lang="en-US" altLang="zh-CN" sz="2800" dirty="0" smtClean="0"/>
              <a:t>Possess</a:t>
            </a:r>
          </a:p>
          <a:p>
            <a:r>
              <a:rPr lang="en-US" altLang="zh-CN" sz="2800" dirty="0" smtClean="0"/>
              <a:t>Decorate</a:t>
            </a:r>
          </a:p>
          <a:p>
            <a:r>
              <a:rPr lang="en-US" altLang="zh-CN" sz="2800" dirty="0" smtClean="0"/>
              <a:t>Superb</a:t>
            </a:r>
          </a:p>
          <a:p>
            <a:r>
              <a:rPr lang="en-US" altLang="zh-CN" sz="2800" dirty="0" smtClean="0"/>
              <a:t>Possession</a:t>
            </a:r>
          </a:p>
          <a:p>
            <a:r>
              <a:rPr lang="en-US" altLang="zh-CN" sz="2800" dirty="0" smtClean="0"/>
              <a:t>Perspective</a:t>
            </a:r>
          </a:p>
          <a:p>
            <a:r>
              <a:rPr lang="en-US" altLang="zh-CN" sz="2800" dirty="0" smtClean="0"/>
              <a:t>By coincidence</a:t>
            </a:r>
          </a:p>
          <a:p>
            <a:r>
              <a:rPr lang="en-US" altLang="zh-CN" sz="2800" dirty="0" smtClean="0"/>
              <a:t>Masterpiece</a:t>
            </a:r>
          </a:p>
          <a:p>
            <a:r>
              <a:rPr lang="en-US" altLang="zh-CN" sz="2800" dirty="0" smtClean="0"/>
              <a:t>Ridiculous </a:t>
            </a:r>
          </a:p>
          <a:p>
            <a:r>
              <a:rPr lang="en-US" altLang="zh-CN" sz="2800" dirty="0" smtClean="0"/>
              <a:t>Controversial </a:t>
            </a:r>
          </a:p>
          <a:p>
            <a:r>
              <a:rPr lang="en-US" altLang="zh-CN" sz="2800" dirty="0" smtClean="0"/>
              <a:t>Scores of</a:t>
            </a:r>
          </a:p>
          <a:p>
            <a:r>
              <a:rPr lang="en-US" altLang="zh-CN" sz="2800" dirty="0" smtClean="0"/>
              <a:t>Attempt</a:t>
            </a:r>
          </a:p>
          <a:p>
            <a:r>
              <a:rPr lang="en-US" altLang="zh-CN" sz="2800" dirty="0" smtClean="0"/>
              <a:t>On the one hand, </a:t>
            </a:r>
          </a:p>
          <a:p>
            <a:r>
              <a:rPr lang="en-US" altLang="zh-CN" sz="2800" dirty="0" smtClean="0"/>
              <a:t>On the other hand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Predict  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929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817" y="991292"/>
            <a:ext cx="10789229" cy="4910744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1. Why did the author provide a short history of western painting instead of a longer one?</a:t>
            </a:r>
          </a:p>
          <a:p>
            <a:r>
              <a:rPr lang="en-US" altLang="zh-CN" sz="2400" dirty="0" smtClean="0"/>
              <a:t>2. What important western art styles have been mentioned in the text?</a:t>
            </a:r>
          </a:p>
          <a:p>
            <a:r>
              <a:rPr lang="en-US" altLang="zh-CN" sz="2400" dirty="0" smtClean="0"/>
              <a:t>3. what’s the main aim of painters in the Middle Ages?</a:t>
            </a:r>
          </a:p>
          <a:p>
            <a:r>
              <a:rPr lang="en-US" altLang="zh-CN" sz="2400" dirty="0" smtClean="0"/>
              <a:t>4. why did they draw religious symbols?</a:t>
            </a:r>
          </a:p>
          <a:p>
            <a:r>
              <a:rPr lang="en-US" altLang="zh-CN" sz="2400" dirty="0" smtClean="0"/>
              <a:t>5. name one famous artist during the Middle Ages</a:t>
            </a:r>
          </a:p>
          <a:p>
            <a:r>
              <a:rPr lang="en-US" altLang="zh-CN" sz="2400" dirty="0" smtClean="0"/>
              <a:t>6. what did the painters during the Renaissance focus more on?</a:t>
            </a:r>
          </a:p>
          <a:p>
            <a:r>
              <a:rPr lang="en-US" altLang="zh-CN" sz="2400" dirty="0" smtClean="0"/>
              <a:t>7. what is the most important discovery during the Renaissance?</a:t>
            </a:r>
          </a:p>
          <a:p>
            <a:r>
              <a:rPr lang="en-US" altLang="zh-CN" sz="2400" dirty="0" smtClean="0"/>
              <a:t>8. what is the new technique during the Renaissance?</a:t>
            </a:r>
          </a:p>
          <a:p>
            <a:r>
              <a:rPr lang="en-US" altLang="zh-CN" sz="2400" dirty="0" smtClean="0"/>
              <a:t>9. what happened to the painting styles during the impressionism?</a:t>
            </a:r>
          </a:p>
          <a:p>
            <a:r>
              <a:rPr lang="en-US" altLang="zh-CN" sz="2400" dirty="0" smtClean="0"/>
              <a:t>10. Modern art are divided into two parts, what are they?</a:t>
            </a:r>
          </a:p>
        </p:txBody>
      </p:sp>
    </p:spTree>
    <p:extLst>
      <p:ext uri="{BB962C8B-B14F-4D97-AF65-F5344CB8AC3E}">
        <p14:creationId xmlns:p14="http://schemas.microsoft.com/office/powerpoint/2010/main" val="20890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800" dirty="0" smtClean="0"/>
              <a:t>Timeline</a:t>
            </a:r>
            <a:endParaRPr lang="zh-CN" altLang="en-US" sz="8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61708" y="4591686"/>
            <a:ext cx="9070848" cy="6182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/>
              <a:t>History Period &amp; Painting Themes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01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3591" t="16075" r="28508" b="15701"/>
          <a:stretch/>
        </p:blipFill>
        <p:spPr>
          <a:xfrm>
            <a:off x="1414129" y="218516"/>
            <a:ext cx="9144001" cy="63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16</TotalTime>
  <Words>181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Century Gothic</vt:lpstr>
      <vt:lpstr>Garamond</vt:lpstr>
      <vt:lpstr>Savon</vt:lpstr>
      <vt:lpstr>A Short history of western painting</vt:lpstr>
      <vt:lpstr>PowerPoint 演示文稿</vt:lpstr>
      <vt:lpstr>Word List </vt:lpstr>
      <vt:lpstr>PowerPoint 演示文稿</vt:lpstr>
      <vt:lpstr>PowerPoint 演示文稿</vt:lpstr>
      <vt:lpstr>Timeline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List</dc:title>
  <dc:creator>USER</dc:creator>
  <cp:lastModifiedBy>USER</cp:lastModifiedBy>
  <cp:revision>3</cp:revision>
  <dcterms:created xsi:type="dcterms:W3CDTF">2016-12-15T05:49:47Z</dcterms:created>
  <dcterms:modified xsi:type="dcterms:W3CDTF">2016-12-15T06:07:35Z</dcterms:modified>
</cp:coreProperties>
</file>