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1880850" cy="7126288"/>
  <p:notesSz cx="6858000" cy="9144000"/>
  <p:defaultTextStyle>
    <a:defPPr>
      <a:defRPr lang="zh-CN"/>
    </a:defPPr>
    <a:lvl1pPr marL="0" algn="l" defTabSz="108603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3016" algn="l" defTabSz="108603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6033" algn="l" defTabSz="108603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29049" algn="l" defTabSz="108603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2066" algn="l" defTabSz="108603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15082" algn="l" defTabSz="108603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58099" algn="l" defTabSz="108603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01115" algn="l" defTabSz="108603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44132" algn="l" defTabSz="108603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546" y="-90"/>
      </p:cViewPr>
      <p:guideLst>
        <p:guide orient="horz" pos="2245"/>
        <p:guide pos="374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91064" y="2213769"/>
            <a:ext cx="10098723" cy="152753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82128" y="4038230"/>
            <a:ext cx="8316595" cy="182116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43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60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290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20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150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580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1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44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79321-A7F4-40DF-AB97-586C67B59AEF}" type="datetimeFigureOut">
              <a:rPr lang="zh-CN" altLang="en-US" smtClean="0"/>
              <a:t>2015-9-10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A627-2B2A-4ABE-B5BB-0771BF1BDF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6568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79321-A7F4-40DF-AB97-586C67B59AEF}" type="datetimeFigureOut">
              <a:rPr lang="zh-CN" altLang="en-US" smtClean="0"/>
              <a:t>2015-9-10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A627-2B2A-4ABE-B5BB-0771BF1BDF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285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13616" y="285383"/>
            <a:ext cx="2673191" cy="608043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94042" y="285383"/>
            <a:ext cx="7821560" cy="608043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79321-A7F4-40DF-AB97-586C67B59AEF}" type="datetimeFigureOut">
              <a:rPr lang="zh-CN" altLang="en-US" smtClean="0"/>
              <a:t>2015-9-10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A627-2B2A-4ABE-B5BB-0771BF1BDF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158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79321-A7F4-40DF-AB97-586C67B59AEF}" type="datetimeFigureOut">
              <a:rPr lang="zh-CN" altLang="en-US" smtClean="0"/>
              <a:t>2015-9-10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A627-2B2A-4ABE-B5BB-0771BF1BDF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3499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8505" y="4579300"/>
            <a:ext cx="10098723" cy="1415360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38505" y="3020425"/>
            <a:ext cx="10098723" cy="1558875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43016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8603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29049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17206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15082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258099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0111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344132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79321-A7F4-40DF-AB97-586C67B59AEF}" type="datetimeFigureOut">
              <a:rPr lang="zh-CN" altLang="en-US" smtClean="0"/>
              <a:t>2015-9-10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A627-2B2A-4ABE-B5BB-0771BF1BDF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488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94043" y="1662801"/>
            <a:ext cx="5247375" cy="4703021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39432" y="1662801"/>
            <a:ext cx="5247375" cy="4703021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79321-A7F4-40DF-AB97-586C67B59AEF}" type="datetimeFigureOut">
              <a:rPr lang="zh-CN" altLang="en-US" smtClean="0"/>
              <a:t>2015-9-10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A627-2B2A-4ABE-B5BB-0771BF1BDF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8862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94042" y="1595167"/>
            <a:ext cx="5249439" cy="664790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3016" indent="0">
              <a:buNone/>
              <a:defRPr sz="2400" b="1"/>
            </a:lvl2pPr>
            <a:lvl3pPr marL="1086033" indent="0">
              <a:buNone/>
              <a:defRPr sz="2100" b="1"/>
            </a:lvl3pPr>
            <a:lvl4pPr marL="1629049" indent="0">
              <a:buNone/>
              <a:defRPr sz="1900" b="1"/>
            </a:lvl4pPr>
            <a:lvl5pPr marL="2172066" indent="0">
              <a:buNone/>
              <a:defRPr sz="1900" b="1"/>
            </a:lvl5pPr>
            <a:lvl6pPr marL="2715082" indent="0">
              <a:buNone/>
              <a:defRPr sz="1900" b="1"/>
            </a:lvl6pPr>
            <a:lvl7pPr marL="3258099" indent="0">
              <a:buNone/>
              <a:defRPr sz="1900" b="1"/>
            </a:lvl7pPr>
            <a:lvl8pPr marL="3801115" indent="0">
              <a:buNone/>
              <a:defRPr sz="1900" b="1"/>
            </a:lvl8pPr>
            <a:lvl9pPr marL="4344132" indent="0">
              <a:buNone/>
              <a:defRPr sz="19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4042" y="2259957"/>
            <a:ext cx="5249439" cy="4105864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035307" y="1595167"/>
            <a:ext cx="5251501" cy="664790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3016" indent="0">
              <a:buNone/>
              <a:defRPr sz="2400" b="1"/>
            </a:lvl2pPr>
            <a:lvl3pPr marL="1086033" indent="0">
              <a:buNone/>
              <a:defRPr sz="2100" b="1"/>
            </a:lvl3pPr>
            <a:lvl4pPr marL="1629049" indent="0">
              <a:buNone/>
              <a:defRPr sz="1900" b="1"/>
            </a:lvl4pPr>
            <a:lvl5pPr marL="2172066" indent="0">
              <a:buNone/>
              <a:defRPr sz="1900" b="1"/>
            </a:lvl5pPr>
            <a:lvl6pPr marL="2715082" indent="0">
              <a:buNone/>
              <a:defRPr sz="1900" b="1"/>
            </a:lvl6pPr>
            <a:lvl7pPr marL="3258099" indent="0">
              <a:buNone/>
              <a:defRPr sz="1900" b="1"/>
            </a:lvl7pPr>
            <a:lvl8pPr marL="3801115" indent="0">
              <a:buNone/>
              <a:defRPr sz="1900" b="1"/>
            </a:lvl8pPr>
            <a:lvl9pPr marL="4344132" indent="0">
              <a:buNone/>
              <a:defRPr sz="19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035307" y="2259957"/>
            <a:ext cx="5251501" cy="4105864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79321-A7F4-40DF-AB97-586C67B59AEF}" type="datetimeFigureOut">
              <a:rPr lang="zh-CN" altLang="en-US" smtClean="0"/>
              <a:t>2015-9-10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A627-2B2A-4ABE-B5BB-0771BF1BDF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815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79321-A7F4-40DF-AB97-586C67B59AEF}" type="datetimeFigureOut">
              <a:rPr lang="zh-CN" altLang="en-US" smtClean="0"/>
              <a:t>2015-9-10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A627-2B2A-4ABE-B5BB-0771BF1BDF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7006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79321-A7F4-40DF-AB97-586C67B59AEF}" type="datetimeFigureOut">
              <a:rPr lang="zh-CN" altLang="en-US" smtClean="0"/>
              <a:t>2015-9-10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A627-2B2A-4ABE-B5BB-0771BF1BDF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7739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4043" y="283732"/>
            <a:ext cx="3908718" cy="1207510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45082" y="283733"/>
            <a:ext cx="6641725" cy="608208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94043" y="1491242"/>
            <a:ext cx="3908718" cy="4874579"/>
          </a:xfrm>
        </p:spPr>
        <p:txBody>
          <a:bodyPr/>
          <a:lstStyle>
            <a:lvl1pPr marL="0" indent="0">
              <a:buNone/>
              <a:defRPr sz="1700"/>
            </a:lvl1pPr>
            <a:lvl2pPr marL="543016" indent="0">
              <a:buNone/>
              <a:defRPr sz="1400"/>
            </a:lvl2pPr>
            <a:lvl3pPr marL="1086033" indent="0">
              <a:buNone/>
              <a:defRPr sz="1200"/>
            </a:lvl3pPr>
            <a:lvl4pPr marL="1629049" indent="0">
              <a:buNone/>
              <a:defRPr sz="1100"/>
            </a:lvl4pPr>
            <a:lvl5pPr marL="2172066" indent="0">
              <a:buNone/>
              <a:defRPr sz="1100"/>
            </a:lvl5pPr>
            <a:lvl6pPr marL="2715082" indent="0">
              <a:buNone/>
              <a:defRPr sz="1100"/>
            </a:lvl6pPr>
            <a:lvl7pPr marL="3258099" indent="0">
              <a:buNone/>
              <a:defRPr sz="1100"/>
            </a:lvl7pPr>
            <a:lvl8pPr marL="3801115" indent="0">
              <a:buNone/>
              <a:defRPr sz="1100"/>
            </a:lvl8pPr>
            <a:lvl9pPr marL="4344132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79321-A7F4-40DF-AB97-586C67B59AEF}" type="datetimeFigureOut">
              <a:rPr lang="zh-CN" altLang="en-US" smtClean="0"/>
              <a:t>2015-9-10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A627-2B2A-4ABE-B5BB-0771BF1BDF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3051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28730" y="4988402"/>
            <a:ext cx="7128510" cy="588909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28730" y="636747"/>
            <a:ext cx="7128510" cy="4275773"/>
          </a:xfrm>
        </p:spPr>
        <p:txBody>
          <a:bodyPr/>
          <a:lstStyle>
            <a:lvl1pPr marL="0" indent="0">
              <a:buNone/>
              <a:defRPr sz="3800"/>
            </a:lvl1pPr>
            <a:lvl2pPr marL="543016" indent="0">
              <a:buNone/>
              <a:defRPr sz="3300"/>
            </a:lvl2pPr>
            <a:lvl3pPr marL="1086033" indent="0">
              <a:buNone/>
              <a:defRPr sz="2900"/>
            </a:lvl3pPr>
            <a:lvl4pPr marL="1629049" indent="0">
              <a:buNone/>
              <a:defRPr sz="2400"/>
            </a:lvl4pPr>
            <a:lvl5pPr marL="2172066" indent="0">
              <a:buNone/>
              <a:defRPr sz="2400"/>
            </a:lvl5pPr>
            <a:lvl6pPr marL="2715082" indent="0">
              <a:buNone/>
              <a:defRPr sz="2400"/>
            </a:lvl6pPr>
            <a:lvl7pPr marL="3258099" indent="0">
              <a:buNone/>
              <a:defRPr sz="2400"/>
            </a:lvl7pPr>
            <a:lvl8pPr marL="3801115" indent="0">
              <a:buNone/>
              <a:defRPr sz="2400"/>
            </a:lvl8pPr>
            <a:lvl9pPr marL="4344132" indent="0">
              <a:buNone/>
              <a:defRPr sz="24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28730" y="5577310"/>
            <a:ext cx="7128510" cy="836349"/>
          </a:xfrm>
        </p:spPr>
        <p:txBody>
          <a:bodyPr/>
          <a:lstStyle>
            <a:lvl1pPr marL="0" indent="0">
              <a:buNone/>
              <a:defRPr sz="1700"/>
            </a:lvl1pPr>
            <a:lvl2pPr marL="543016" indent="0">
              <a:buNone/>
              <a:defRPr sz="1400"/>
            </a:lvl2pPr>
            <a:lvl3pPr marL="1086033" indent="0">
              <a:buNone/>
              <a:defRPr sz="1200"/>
            </a:lvl3pPr>
            <a:lvl4pPr marL="1629049" indent="0">
              <a:buNone/>
              <a:defRPr sz="1100"/>
            </a:lvl4pPr>
            <a:lvl5pPr marL="2172066" indent="0">
              <a:buNone/>
              <a:defRPr sz="1100"/>
            </a:lvl5pPr>
            <a:lvl6pPr marL="2715082" indent="0">
              <a:buNone/>
              <a:defRPr sz="1100"/>
            </a:lvl6pPr>
            <a:lvl7pPr marL="3258099" indent="0">
              <a:buNone/>
              <a:defRPr sz="1100"/>
            </a:lvl7pPr>
            <a:lvl8pPr marL="3801115" indent="0">
              <a:buNone/>
              <a:defRPr sz="1100"/>
            </a:lvl8pPr>
            <a:lvl9pPr marL="4344132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79321-A7F4-40DF-AB97-586C67B59AEF}" type="datetimeFigureOut">
              <a:rPr lang="zh-CN" altLang="en-US" smtClean="0"/>
              <a:t>2015-9-10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A627-2B2A-4ABE-B5BB-0771BF1BDF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0802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94043" y="285382"/>
            <a:ext cx="10692765" cy="1187715"/>
          </a:xfrm>
          <a:prstGeom prst="rect">
            <a:avLst/>
          </a:prstGeom>
        </p:spPr>
        <p:txBody>
          <a:bodyPr vert="horz" lIns="108603" tIns="54302" rIns="108603" bIns="54302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94043" y="1662801"/>
            <a:ext cx="10692765" cy="4703021"/>
          </a:xfrm>
          <a:prstGeom prst="rect">
            <a:avLst/>
          </a:prstGeom>
        </p:spPr>
        <p:txBody>
          <a:bodyPr vert="horz" lIns="108603" tIns="54302" rIns="108603" bIns="54302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94043" y="6605014"/>
            <a:ext cx="2772198" cy="379409"/>
          </a:xfrm>
          <a:prstGeom prst="rect">
            <a:avLst/>
          </a:prstGeom>
        </p:spPr>
        <p:txBody>
          <a:bodyPr vert="horz" lIns="108603" tIns="54302" rIns="108603" bIns="54302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79321-A7F4-40DF-AB97-586C67B59AEF}" type="datetimeFigureOut">
              <a:rPr lang="zh-CN" altLang="en-US" smtClean="0"/>
              <a:t>2015-9-10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59291" y="6605014"/>
            <a:ext cx="3762269" cy="379409"/>
          </a:xfrm>
          <a:prstGeom prst="rect">
            <a:avLst/>
          </a:prstGeom>
        </p:spPr>
        <p:txBody>
          <a:bodyPr vert="horz" lIns="108603" tIns="54302" rIns="108603" bIns="54302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514609" y="6605014"/>
            <a:ext cx="2772198" cy="379409"/>
          </a:xfrm>
          <a:prstGeom prst="rect">
            <a:avLst/>
          </a:prstGeom>
        </p:spPr>
        <p:txBody>
          <a:bodyPr vert="horz" lIns="108603" tIns="54302" rIns="108603" bIns="54302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5A627-2B2A-4ABE-B5BB-0771BF1BDF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5584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86033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7262" indent="-407262" algn="l" defTabSz="1086033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2402" indent="-339385" algn="l" defTabSz="1086033" rtl="0" eaLnBrk="1" latinLnBrk="0" hangingPunct="1">
        <a:spcBef>
          <a:spcPct val="20000"/>
        </a:spcBef>
        <a:buFont typeface="Arial" panose="020B0604020202020204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57541" indent="-271508" algn="l" defTabSz="1086033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0558" indent="-271508" algn="l" defTabSz="1086033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3574" indent="-271508" algn="l" defTabSz="1086033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86590" indent="-271508" algn="l" defTabSz="1086033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29607" indent="-271508" algn="l" defTabSz="1086033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72623" indent="-271508" algn="l" defTabSz="1086033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15640" indent="-271508" algn="l" defTabSz="1086033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603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3016" algn="l" defTabSz="108603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6033" algn="l" defTabSz="108603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29049" algn="l" defTabSz="108603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2066" algn="l" defTabSz="108603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15082" algn="l" defTabSz="108603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58099" algn="l" defTabSz="108603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01115" algn="l" defTabSz="108603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44132" algn="l" defTabSz="108603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" y="793"/>
            <a:ext cx="11879263" cy="7125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061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3922" y="715716"/>
            <a:ext cx="10946566" cy="5295700"/>
          </a:xfrm>
          <a:prstGeom prst="rect">
            <a:avLst/>
          </a:prstGeom>
          <a:noFill/>
        </p:spPr>
        <p:txBody>
          <a:bodyPr wrap="square" lIns="108603" tIns="54302" rIns="108603" bIns="54302" rtlCol="0">
            <a:spAutoFit/>
          </a:bodyPr>
          <a:lstStyle/>
          <a:p>
            <a:pPr algn="ctr"/>
            <a:r>
              <a:rPr lang="zh-CN" altLang="en-US" sz="4300" b="1" dirty="0">
                <a:solidFill>
                  <a:srgbClr val="FF0000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高二（上）第一次作文</a:t>
            </a:r>
            <a:endParaRPr lang="en-US" altLang="zh-CN" sz="4300" b="1" dirty="0">
              <a:solidFill>
                <a:srgbClr val="FF0000"/>
              </a:solidFill>
              <a:latin typeface="方正粗宋简体" panose="03000509000000000000" pitchFamily="65" charset="-122"/>
              <a:ea typeface="方正粗宋简体" panose="03000509000000000000" pitchFamily="65" charset="-122"/>
            </a:endParaRPr>
          </a:p>
          <a:p>
            <a:pPr algn="ctr"/>
            <a:endParaRPr lang="en-US" altLang="zh-CN" dirty="0" smtClean="0"/>
          </a:p>
          <a:p>
            <a:pPr algn="ctr"/>
            <a:r>
              <a:rPr lang="en-US" altLang="zh-CN" dirty="0" smtClean="0"/>
              <a:t>2015-09-10</a:t>
            </a:r>
          </a:p>
          <a:p>
            <a:endParaRPr lang="zh-CN" altLang="en-US" dirty="0" smtClean="0"/>
          </a:p>
          <a:p>
            <a:r>
              <a:rPr lang="zh-CN" altLang="en-US" dirty="0" smtClean="0">
                <a:latin typeface="方正粗宋简体" panose="03000509000000000000" pitchFamily="65" charset="-122"/>
                <a:ea typeface="方正粗宋简体" panose="03000509000000000000" pitchFamily="65" charset="-122"/>
              </a:rPr>
              <a:t>写作</a:t>
            </a:r>
            <a:r>
              <a:rPr lang="en-US" altLang="zh-CN" dirty="0" smtClean="0">
                <a:latin typeface="方正粗宋简体" panose="03000509000000000000" pitchFamily="65" charset="-122"/>
                <a:ea typeface="方正粗宋简体" panose="03000509000000000000" pitchFamily="65" charset="-122"/>
              </a:rPr>
              <a:t>(60</a:t>
            </a:r>
            <a:r>
              <a:rPr lang="zh-CN" altLang="en-US" dirty="0" smtClean="0">
                <a:latin typeface="方正粗宋简体" panose="03000509000000000000" pitchFamily="65" charset="-122"/>
                <a:ea typeface="方正粗宋简体" panose="03000509000000000000" pitchFamily="65" charset="-122"/>
              </a:rPr>
              <a:t>分</a:t>
            </a:r>
            <a:r>
              <a:rPr lang="en-US" altLang="zh-CN" dirty="0" smtClean="0">
                <a:latin typeface="方正粗宋简体" panose="03000509000000000000" pitchFamily="65" charset="-122"/>
                <a:ea typeface="方正粗宋简体" panose="03000509000000000000" pitchFamily="65" charset="-122"/>
              </a:rPr>
              <a:t>)【2016</a:t>
            </a:r>
            <a:r>
              <a:rPr lang="zh-CN" altLang="en-US" dirty="0" smtClean="0">
                <a:latin typeface="方正粗宋简体" panose="03000509000000000000" pitchFamily="65" charset="-122"/>
                <a:ea typeface="方正粗宋简体" panose="03000509000000000000" pitchFamily="65" charset="-122"/>
              </a:rPr>
              <a:t>高三六校第一次联考题目</a:t>
            </a:r>
            <a:r>
              <a:rPr lang="en-US" altLang="zh-CN" dirty="0" smtClean="0">
                <a:latin typeface="方正粗宋简体" panose="03000509000000000000" pitchFamily="65" charset="-122"/>
                <a:ea typeface="方正粗宋简体" panose="03000509000000000000" pitchFamily="65" charset="-122"/>
              </a:rPr>
              <a:t>】</a:t>
            </a:r>
          </a:p>
          <a:p>
            <a:r>
              <a:rPr lang="zh-CN" altLang="en-US" dirty="0" smtClean="0">
                <a:latin typeface="方正粗宋简体" panose="03000509000000000000" pitchFamily="65" charset="-122"/>
                <a:ea typeface="方正粗宋简体" panose="03000509000000000000" pitchFamily="65" charset="-122"/>
              </a:rPr>
              <a:t>       根据以下材料，写一篇不少于</a:t>
            </a:r>
            <a:r>
              <a:rPr lang="en-US" altLang="zh-CN" dirty="0" smtClean="0">
                <a:latin typeface="方正粗宋简体" panose="03000509000000000000" pitchFamily="65" charset="-122"/>
                <a:ea typeface="方正粗宋简体" panose="03000509000000000000" pitchFamily="65" charset="-122"/>
              </a:rPr>
              <a:t>800</a:t>
            </a:r>
            <a:r>
              <a:rPr lang="zh-CN" altLang="en-US" dirty="0" smtClean="0">
                <a:latin typeface="方正粗宋简体" panose="03000509000000000000" pitchFamily="65" charset="-122"/>
                <a:ea typeface="方正粗宋简体" panose="03000509000000000000" pitchFamily="65" charset="-122"/>
              </a:rPr>
              <a:t>字的文章。角度自选；立意自定；题目自拟；除诗歌外，文体自选。</a:t>
            </a:r>
            <a:endParaRPr lang="en-US" altLang="zh-CN" dirty="0" smtClean="0">
              <a:latin typeface="方正粗宋简体" panose="03000509000000000000" pitchFamily="65" charset="-122"/>
              <a:ea typeface="方正粗宋简体" panose="03000509000000000000" pitchFamily="65" charset="-122"/>
            </a:endParaRPr>
          </a:p>
          <a:p>
            <a:r>
              <a:rPr lang="zh-CN" altLang="en-US" dirty="0" smtClean="0">
                <a:latin typeface="方正粗宋简体" panose="03000509000000000000" pitchFamily="65" charset="-122"/>
                <a:ea typeface="方正粗宋简体" panose="03000509000000000000" pitchFamily="65" charset="-122"/>
              </a:rPr>
              <a:t>       </a:t>
            </a:r>
            <a:r>
              <a:rPr lang="zh-CN" altLang="en-US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日本西大寺古茶园素负盛名，但从不收门票，更不收小费。一次，游客的造访竟意外遭到了委婉而又断然的拒绝。理由是什么呢？居然是：今天没有下雨。游客沉思半晌才若有所悟：怕是只有在雨蒙蒙、湿漉漉之中，古茶园神韵方能完美呈现；寺里和尚不愿意让游客带着不够完美的观感遗憾而返，才会拒绝。</a:t>
            </a:r>
          </a:p>
          <a:p>
            <a:r>
              <a:rPr lang="zh-CN" altLang="en-US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       游客诚恳请求参观，因为他实在不可能等到下雨再来。和尚终于答应，但是，必须在两个小时以后。也许和尚要午休，也许和尚要做功课</a:t>
            </a:r>
            <a:r>
              <a:rPr lang="en-US" altLang="zh-CN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——</a:t>
            </a:r>
            <a:r>
              <a:rPr lang="zh-CN" altLang="en-US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游客也不清楚。两个小时以后，游客如约而至。等踏入茶园，一切都明白了</a:t>
            </a:r>
            <a:r>
              <a:rPr lang="en-US" altLang="zh-CN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——</a:t>
            </a:r>
            <a:r>
              <a:rPr lang="zh-CN" altLang="en-US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和尚利用这两个小时时间用清水把整个茶园细致地洒了一遍，眼前的茶园俨然是雨后初晴美景。</a:t>
            </a:r>
            <a:endParaRPr lang="zh-CN" altLang="en-US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5971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235</Words>
  <Application>Microsoft Office PowerPoint</Application>
  <PresentationFormat>自定义</PresentationFormat>
  <Paragraphs>8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主题​​</vt:lpstr>
      <vt:lpstr>PowerPoint 演示文稿</vt:lpstr>
      <vt:lpstr>PowerPoint 演示文稿</vt:lpstr>
    </vt:vector>
  </TitlesOfParts>
  <Company>Lenovo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3</cp:revision>
  <dcterms:created xsi:type="dcterms:W3CDTF">2015-09-10T06:36:04Z</dcterms:created>
  <dcterms:modified xsi:type="dcterms:W3CDTF">2015-09-10T06:44:35Z</dcterms:modified>
</cp:coreProperties>
</file>