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316C-35BD-4A7C-BD87-02A52AC3DF4C}" type="datetimeFigureOut">
              <a:rPr lang="zh-CN" altLang="en-US" smtClean="0"/>
              <a:t>2016-06-30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4BB5-31F4-4093-B6AE-23950B7AD4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412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316C-35BD-4A7C-BD87-02A52AC3DF4C}" type="datetimeFigureOut">
              <a:rPr lang="zh-CN" altLang="en-US" smtClean="0"/>
              <a:t>2016-06-30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4BB5-31F4-4093-B6AE-23950B7AD4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413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316C-35BD-4A7C-BD87-02A52AC3DF4C}" type="datetimeFigureOut">
              <a:rPr lang="zh-CN" altLang="en-US" smtClean="0"/>
              <a:t>2016-06-30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4BB5-31F4-4093-B6AE-23950B7AD4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808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316C-35BD-4A7C-BD87-02A52AC3DF4C}" type="datetimeFigureOut">
              <a:rPr lang="zh-CN" altLang="en-US" smtClean="0"/>
              <a:t>2016-06-30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4BB5-31F4-4093-B6AE-23950B7AD4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2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316C-35BD-4A7C-BD87-02A52AC3DF4C}" type="datetimeFigureOut">
              <a:rPr lang="zh-CN" altLang="en-US" smtClean="0"/>
              <a:t>2016-06-30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4BB5-31F4-4093-B6AE-23950B7AD4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45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316C-35BD-4A7C-BD87-02A52AC3DF4C}" type="datetimeFigureOut">
              <a:rPr lang="zh-CN" altLang="en-US" smtClean="0"/>
              <a:t>2016-06-30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4BB5-31F4-4093-B6AE-23950B7AD4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808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316C-35BD-4A7C-BD87-02A52AC3DF4C}" type="datetimeFigureOut">
              <a:rPr lang="zh-CN" altLang="en-US" smtClean="0"/>
              <a:t>2016-06-30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4BB5-31F4-4093-B6AE-23950B7AD4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55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316C-35BD-4A7C-BD87-02A52AC3DF4C}" type="datetimeFigureOut">
              <a:rPr lang="zh-CN" altLang="en-US" smtClean="0"/>
              <a:t>2016-06-30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4BB5-31F4-4093-B6AE-23950B7AD4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437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316C-35BD-4A7C-BD87-02A52AC3DF4C}" type="datetimeFigureOut">
              <a:rPr lang="zh-CN" altLang="en-US" smtClean="0"/>
              <a:t>2016-06-30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4BB5-31F4-4093-B6AE-23950B7AD4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293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316C-35BD-4A7C-BD87-02A52AC3DF4C}" type="datetimeFigureOut">
              <a:rPr lang="zh-CN" altLang="en-US" smtClean="0"/>
              <a:t>2016-06-30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4BB5-31F4-4093-B6AE-23950B7AD4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78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316C-35BD-4A7C-BD87-02A52AC3DF4C}" type="datetimeFigureOut">
              <a:rPr lang="zh-CN" altLang="en-US" smtClean="0"/>
              <a:t>2016-06-30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4BB5-31F4-4093-B6AE-23950B7AD4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83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A316C-35BD-4A7C-BD87-02A52AC3DF4C}" type="datetimeFigureOut">
              <a:rPr lang="zh-CN" altLang="en-US" smtClean="0"/>
              <a:t>2016-06-30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A4BB5-31F4-4093-B6AE-23950B7AD4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19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idu.com/s?wd=%E5%86%AF%E6%A2%A6%E9%BE%99&amp;tn=44039180_cpr&amp;fenlei=mv6quAkxTZn0IZRqIHckPjm4nH00T1Y4uj6dn1ubrjbsn1RkP1I90ZwV5Hcvrjm3rH6sPfKWUMw85HfYnjn4nH6sgvPsT6KdThsqpZwYTjCEQLGCpyw9Uz4Bmy-bIi4WUvYETgN-TLwGUv3EPHm4rjRYP1nk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1628800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6000" b="1" dirty="0" smtClean="0">
                <a:solidFill>
                  <a:srgbClr val="FF0000"/>
                </a:solidFill>
              </a:rPr>
              <a:t>关于四书五经六艺</a:t>
            </a:r>
            <a:endParaRPr lang="zh-CN" alt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086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5235" y="476672"/>
            <a:ext cx="8496944" cy="5311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sz="2000" b="1" dirty="0" smtClean="0"/>
              <a:t>《</a:t>
            </a:r>
            <a:r>
              <a:rPr lang="zh-CN" altLang="en-US" sz="2000" b="1" dirty="0" smtClean="0"/>
              <a:t>四书</a:t>
            </a:r>
            <a:r>
              <a:rPr lang="en-US" altLang="zh-CN" sz="2000" b="1" dirty="0" smtClean="0"/>
              <a:t>》</a:t>
            </a:r>
            <a:r>
              <a:rPr lang="zh-CN" altLang="en-US" sz="2000" b="1" dirty="0" smtClean="0"/>
              <a:t>：</a:t>
            </a:r>
            <a:r>
              <a:rPr lang="en-US" altLang="zh-CN" sz="2000" b="1" dirty="0" smtClean="0"/>
              <a:t>《</a:t>
            </a:r>
            <a:r>
              <a:rPr lang="zh-CN" altLang="en-US" sz="2000" b="1" dirty="0" smtClean="0"/>
              <a:t>论语</a:t>
            </a:r>
            <a:r>
              <a:rPr lang="en-US" altLang="zh-CN" sz="2000" b="1" dirty="0" smtClean="0"/>
              <a:t>》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《</a:t>
            </a:r>
            <a:r>
              <a:rPr lang="zh-CN" altLang="en-US" sz="2000" b="1" dirty="0" smtClean="0"/>
              <a:t>大学</a:t>
            </a:r>
            <a:r>
              <a:rPr lang="en-US" altLang="zh-CN" sz="2000" b="1" dirty="0" smtClean="0"/>
              <a:t>》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《</a:t>
            </a:r>
            <a:r>
              <a:rPr lang="zh-CN" altLang="en-US" sz="2000" b="1" dirty="0" smtClean="0"/>
              <a:t>中庸</a:t>
            </a:r>
            <a:r>
              <a:rPr lang="en-US" altLang="zh-CN" sz="2000" b="1" dirty="0" smtClean="0"/>
              <a:t>》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《</a:t>
            </a:r>
            <a:r>
              <a:rPr lang="zh-CN" altLang="en-US" sz="2000" b="1" dirty="0" smtClean="0"/>
              <a:t>孟子</a:t>
            </a:r>
            <a:r>
              <a:rPr lang="en-US" altLang="zh-CN" sz="2000" b="1" dirty="0" smtClean="0"/>
              <a:t>》</a:t>
            </a:r>
            <a:br>
              <a:rPr lang="en-US" altLang="zh-CN" sz="2000" b="1" dirty="0" smtClean="0"/>
            </a:br>
            <a:r>
              <a:rPr lang="en-US" altLang="zh-CN" sz="2000" b="1" dirty="0" smtClean="0"/>
              <a:t>《</a:t>
            </a:r>
            <a:r>
              <a:rPr lang="zh-CN" altLang="en-US" sz="2000" b="1" dirty="0" smtClean="0"/>
              <a:t>五经</a:t>
            </a:r>
            <a:r>
              <a:rPr lang="en-US" altLang="zh-CN" sz="2000" b="1" dirty="0" smtClean="0"/>
              <a:t>》</a:t>
            </a:r>
            <a:r>
              <a:rPr lang="zh-CN" altLang="en-US" sz="2000" b="1" dirty="0" smtClean="0"/>
              <a:t>：</a:t>
            </a:r>
            <a:r>
              <a:rPr lang="en-US" altLang="zh-CN" sz="2000" b="1" dirty="0" smtClean="0"/>
              <a:t>《</a:t>
            </a:r>
            <a:r>
              <a:rPr lang="zh-CN" altLang="en-US" sz="2000" b="1" dirty="0" smtClean="0"/>
              <a:t>诗</a:t>
            </a:r>
            <a:r>
              <a:rPr lang="en-US" altLang="zh-CN" sz="2000" b="1" dirty="0" smtClean="0"/>
              <a:t>》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《</a:t>
            </a:r>
            <a:r>
              <a:rPr lang="zh-CN" altLang="en-US" sz="2000" b="1" dirty="0" smtClean="0"/>
              <a:t>书</a:t>
            </a:r>
            <a:r>
              <a:rPr lang="en-US" altLang="zh-CN" sz="2000" b="1" dirty="0" smtClean="0"/>
              <a:t>》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《</a:t>
            </a:r>
            <a:r>
              <a:rPr lang="zh-CN" altLang="en-US" sz="2000" b="1" dirty="0" smtClean="0"/>
              <a:t>礼</a:t>
            </a:r>
            <a:r>
              <a:rPr lang="en-US" altLang="zh-CN" sz="2000" b="1" dirty="0" smtClean="0"/>
              <a:t>》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《</a:t>
            </a:r>
            <a:r>
              <a:rPr lang="zh-CN" altLang="en-US" sz="2000" b="1" dirty="0" smtClean="0"/>
              <a:t>易</a:t>
            </a:r>
            <a:r>
              <a:rPr lang="en-US" altLang="zh-CN" sz="2000" b="1" dirty="0" smtClean="0"/>
              <a:t>》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《</a:t>
            </a:r>
            <a:r>
              <a:rPr lang="zh-CN" altLang="en-US" sz="2000" b="1" dirty="0" smtClean="0"/>
              <a:t>春秋</a:t>
            </a:r>
            <a:r>
              <a:rPr lang="en-US" altLang="zh-CN" sz="2000" b="1" dirty="0" smtClean="0"/>
              <a:t>》</a:t>
            </a:r>
            <a:br>
              <a:rPr lang="en-US" altLang="zh-CN" sz="2000" b="1" dirty="0" smtClean="0"/>
            </a:br>
            <a:r>
              <a:rPr lang="zh-CN" altLang="en-US" sz="2000" b="1" dirty="0" smtClean="0"/>
              <a:t>三言：</a:t>
            </a:r>
            <a:r>
              <a:rPr lang="en-US" altLang="zh-CN" sz="2000" b="1" dirty="0" smtClean="0"/>
              <a:t>《</a:t>
            </a:r>
            <a:r>
              <a:rPr lang="zh-CN" altLang="en-US" sz="2000" b="1" dirty="0" smtClean="0"/>
              <a:t>喻世明言</a:t>
            </a:r>
            <a:r>
              <a:rPr lang="en-US" altLang="zh-CN" sz="2000" b="1" dirty="0" smtClean="0"/>
              <a:t>》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《</a:t>
            </a:r>
            <a:r>
              <a:rPr lang="zh-CN" altLang="en-US" sz="2000" b="1" dirty="0" smtClean="0"/>
              <a:t>警世通言</a:t>
            </a:r>
            <a:r>
              <a:rPr lang="en-US" altLang="zh-CN" sz="2000" b="1" dirty="0" smtClean="0"/>
              <a:t>》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《</a:t>
            </a:r>
            <a:r>
              <a:rPr lang="zh-CN" altLang="en-US" sz="2000" b="1" dirty="0" smtClean="0"/>
              <a:t>醒世恒言</a:t>
            </a:r>
            <a:r>
              <a:rPr lang="en-US" altLang="zh-CN" sz="2000" b="1" dirty="0" smtClean="0"/>
              <a:t>》</a:t>
            </a:r>
            <a:r>
              <a:rPr lang="zh-CN" altLang="en-US" sz="2000" b="1" dirty="0" smtClean="0"/>
              <a:t>（作者明 </a:t>
            </a:r>
            <a:r>
              <a:rPr lang="zh-CN" altLang="en-US" sz="2000" b="1" dirty="0" smtClean="0">
                <a:hlinkClick r:id="rId2"/>
              </a:rPr>
              <a:t>冯梦龙</a:t>
            </a:r>
            <a:r>
              <a:rPr lang="zh-CN" altLang="en-US" sz="2000" b="1" dirty="0" smtClean="0"/>
              <a:t>）</a:t>
            </a:r>
            <a:br>
              <a:rPr lang="zh-CN" altLang="en-US" sz="2000" b="1" dirty="0" smtClean="0"/>
            </a:br>
            <a:r>
              <a:rPr lang="zh-CN" altLang="en-US" sz="2000" b="1" dirty="0" smtClean="0"/>
              <a:t>二拍：</a:t>
            </a:r>
            <a:r>
              <a:rPr lang="en-US" altLang="zh-CN" sz="2000" b="1" dirty="0" smtClean="0"/>
              <a:t>《</a:t>
            </a:r>
            <a:r>
              <a:rPr lang="zh-CN" altLang="en-US" sz="2000" b="1" dirty="0" smtClean="0"/>
              <a:t>初刻拍案惊奇</a:t>
            </a:r>
            <a:r>
              <a:rPr lang="en-US" altLang="zh-CN" sz="2000" b="1" dirty="0" smtClean="0"/>
              <a:t>》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《</a:t>
            </a:r>
            <a:r>
              <a:rPr lang="zh-CN" altLang="en-US" sz="2000" b="1" dirty="0" smtClean="0"/>
              <a:t>二刻拍案惊奇</a:t>
            </a:r>
            <a:r>
              <a:rPr lang="en-US" altLang="zh-CN" sz="2000" b="1" dirty="0" smtClean="0"/>
              <a:t>》</a:t>
            </a:r>
            <a:r>
              <a:rPr lang="zh-CN" altLang="en-US" sz="2000" b="1" dirty="0" smtClean="0"/>
              <a:t>（作者</a:t>
            </a:r>
            <a:r>
              <a:rPr lang="zh-CN" altLang="en-US" sz="2000" b="1" smtClean="0"/>
              <a:t>明  凌蒙初</a:t>
            </a:r>
            <a:r>
              <a:rPr lang="zh-CN" altLang="en-US" sz="2000" b="1" dirty="0" smtClean="0"/>
              <a:t>）</a:t>
            </a:r>
          </a:p>
          <a:p>
            <a:pPr>
              <a:lnSpc>
                <a:spcPts val="3700"/>
              </a:lnSpc>
            </a:pPr>
            <a:r>
              <a:rPr lang="zh-CN" altLang="en-US" sz="2000" b="1" dirty="0" smtClean="0"/>
              <a:t>三吏：</a:t>
            </a:r>
            <a:r>
              <a:rPr lang="en-US" altLang="zh-CN" sz="2000" b="1" dirty="0" smtClean="0"/>
              <a:t>《</a:t>
            </a:r>
            <a:r>
              <a:rPr lang="zh-CN" altLang="en-US" sz="2000" b="1" dirty="0" smtClean="0"/>
              <a:t>石壕吏</a:t>
            </a:r>
            <a:r>
              <a:rPr lang="en-US" altLang="zh-CN" sz="2000" b="1" dirty="0" smtClean="0"/>
              <a:t>》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《</a:t>
            </a:r>
            <a:r>
              <a:rPr lang="zh-CN" altLang="en-US" sz="2000" b="1" dirty="0" smtClean="0"/>
              <a:t>潼关吏</a:t>
            </a:r>
            <a:r>
              <a:rPr lang="en-US" altLang="zh-CN" sz="2000" b="1" dirty="0" smtClean="0"/>
              <a:t>》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《</a:t>
            </a:r>
            <a:r>
              <a:rPr lang="zh-CN" altLang="en-US" sz="2000" b="1" dirty="0" smtClean="0"/>
              <a:t>新安吏</a:t>
            </a:r>
            <a:r>
              <a:rPr lang="en-US" altLang="zh-CN" sz="2000" b="1" dirty="0" smtClean="0"/>
              <a:t>》</a:t>
            </a:r>
            <a:br>
              <a:rPr lang="en-US" altLang="zh-CN" sz="2000" b="1" dirty="0" smtClean="0"/>
            </a:br>
            <a:r>
              <a:rPr lang="zh-CN" altLang="en-US" sz="2000" b="1" dirty="0" smtClean="0"/>
              <a:t>三别：</a:t>
            </a:r>
            <a:r>
              <a:rPr lang="en-US" altLang="zh-CN" sz="2000" b="1" dirty="0" smtClean="0"/>
              <a:t>《</a:t>
            </a:r>
            <a:r>
              <a:rPr lang="zh-CN" altLang="en-US" sz="2000" b="1" dirty="0" smtClean="0"/>
              <a:t>新婚别</a:t>
            </a:r>
            <a:r>
              <a:rPr lang="en-US" altLang="zh-CN" sz="2000" b="1" dirty="0" smtClean="0"/>
              <a:t>》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《</a:t>
            </a:r>
            <a:r>
              <a:rPr lang="zh-CN" altLang="en-US" sz="2000" b="1" dirty="0" smtClean="0"/>
              <a:t>垂老别</a:t>
            </a:r>
            <a:r>
              <a:rPr lang="en-US" altLang="zh-CN" sz="2000" b="1" dirty="0" smtClean="0"/>
              <a:t>》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《</a:t>
            </a:r>
            <a:r>
              <a:rPr lang="zh-CN" altLang="en-US" sz="2000" b="1" dirty="0" smtClean="0"/>
              <a:t>无家别</a:t>
            </a:r>
            <a:r>
              <a:rPr lang="en-US" altLang="zh-CN" sz="2000" b="1" dirty="0" smtClean="0"/>
              <a:t>》</a:t>
            </a:r>
            <a:br>
              <a:rPr lang="en-US" altLang="zh-CN" sz="2000" b="1" dirty="0" smtClean="0"/>
            </a:br>
            <a:r>
              <a:rPr lang="zh-CN" altLang="en-US" sz="2000" b="1" dirty="0" smtClean="0"/>
              <a:t>六艺：</a:t>
            </a:r>
            <a:r>
              <a:rPr lang="en-US" altLang="zh-CN" sz="2000" b="1" dirty="0" smtClean="0"/>
              <a:t>《</a:t>
            </a:r>
            <a:r>
              <a:rPr lang="zh-CN" altLang="en-US" sz="2000" b="1" dirty="0" smtClean="0"/>
              <a:t>师说</a:t>
            </a:r>
            <a:r>
              <a:rPr lang="en-US" altLang="zh-CN" sz="2000" b="1" dirty="0" smtClean="0"/>
              <a:t>》</a:t>
            </a:r>
            <a:r>
              <a:rPr lang="zh-CN" altLang="en-US" sz="2000" b="1" dirty="0" smtClean="0"/>
              <a:t>中指 </a:t>
            </a:r>
            <a:r>
              <a:rPr lang="en-US" altLang="zh-CN" sz="2000" b="1" dirty="0" smtClean="0"/>
              <a:t>《</a:t>
            </a:r>
            <a:r>
              <a:rPr lang="zh-CN" altLang="en-US" sz="2000" b="1" dirty="0" smtClean="0"/>
              <a:t>诗</a:t>
            </a:r>
            <a:r>
              <a:rPr lang="en-US" altLang="zh-CN" sz="2000" b="1" dirty="0" smtClean="0"/>
              <a:t>》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《</a:t>
            </a:r>
            <a:r>
              <a:rPr lang="zh-CN" altLang="en-US" sz="2000" b="1" dirty="0" smtClean="0"/>
              <a:t>书</a:t>
            </a:r>
            <a:r>
              <a:rPr lang="en-US" altLang="zh-CN" sz="2000" b="1" dirty="0" smtClean="0"/>
              <a:t>》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《</a:t>
            </a:r>
            <a:r>
              <a:rPr lang="zh-CN" altLang="en-US" sz="2000" b="1" dirty="0" smtClean="0"/>
              <a:t>礼</a:t>
            </a:r>
            <a:r>
              <a:rPr lang="en-US" altLang="zh-CN" sz="2000" b="1" dirty="0" smtClean="0"/>
              <a:t>》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《</a:t>
            </a:r>
            <a:r>
              <a:rPr lang="zh-CN" altLang="en-US" sz="2000" b="1" dirty="0" smtClean="0"/>
              <a:t>易</a:t>
            </a:r>
            <a:r>
              <a:rPr lang="en-US" altLang="zh-CN" sz="2000" b="1" dirty="0" smtClean="0"/>
              <a:t>》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《</a:t>
            </a:r>
            <a:r>
              <a:rPr lang="zh-CN" altLang="en-US" sz="2000" b="1" dirty="0" smtClean="0"/>
              <a:t>乐</a:t>
            </a:r>
            <a:r>
              <a:rPr lang="en-US" altLang="zh-CN" sz="2000" b="1" dirty="0" smtClean="0"/>
              <a:t>》《</a:t>
            </a:r>
            <a:r>
              <a:rPr lang="zh-CN" altLang="en-US" sz="2000" b="1" dirty="0" smtClean="0"/>
              <a:t>春秋</a:t>
            </a:r>
            <a:r>
              <a:rPr lang="en-US" altLang="zh-CN" sz="2000" b="1" dirty="0" smtClean="0"/>
              <a:t>》</a:t>
            </a:r>
          </a:p>
          <a:p>
            <a:pPr>
              <a:lnSpc>
                <a:spcPts val="3700"/>
              </a:lnSpc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       </a:t>
            </a:r>
            <a:r>
              <a:rPr lang="zh-CN" altLang="en-US" sz="2000" b="1" dirty="0" smtClean="0"/>
              <a:t>又称“六经”（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六艺经传皆通习之</a:t>
            </a:r>
            <a:r>
              <a:rPr lang="zh-CN" altLang="en-US" sz="2000" b="1" dirty="0" smtClean="0"/>
              <a:t>）</a:t>
            </a:r>
            <a:r>
              <a:rPr lang="en-US" altLang="zh-CN" sz="2000" b="1" dirty="0" smtClean="0"/>
              <a:t/>
            </a:r>
            <a:br>
              <a:rPr lang="en-US" altLang="zh-CN" sz="2000" b="1" dirty="0" smtClean="0"/>
            </a:br>
            <a:r>
              <a:rPr lang="zh-CN" altLang="en-US" sz="2000" b="1" dirty="0" smtClean="0"/>
              <a:t>　　　</a:t>
            </a:r>
            <a:r>
              <a:rPr lang="en-US" altLang="zh-CN" sz="2000" b="1" dirty="0" smtClean="0"/>
              <a:t>《</a:t>
            </a:r>
            <a:r>
              <a:rPr lang="zh-CN" altLang="en-US" sz="2000" b="1" dirty="0" smtClean="0"/>
              <a:t>张衡传</a:t>
            </a:r>
            <a:r>
              <a:rPr lang="en-US" altLang="zh-CN" sz="2000" b="1" dirty="0" smtClean="0"/>
              <a:t>》</a:t>
            </a:r>
            <a:r>
              <a:rPr lang="zh-CN" altLang="en-US" sz="2000" b="1" dirty="0" smtClean="0"/>
              <a:t>中指　礼、乐、射、御、书、数　六种技艺</a:t>
            </a:r>
            <a:r>
              <a:rPr lang="en-US" altLang="zh-CN" sz="2000" b="1" dirty="0" smtClean="0"/>
              <a:t>. </a:t>
            </a:r>
          </a:p>
          <a:p>
            <a:pPr>
              <a:lnSpc>
                <a:spcPts val="3700"/>
              </a:lnSpc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      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（衡少善属文，游于三辅，因入京师，观太学，遂通五经，贯六艺。）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279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21</Words>
  <Application>Microsoft Office PowerPoint</Application>
  <PresentationFormat>全屏显示(4:3)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关于四书五经六艺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3</cp:revision>
  <dcterms:created xsi:type="dcterms:W3CDTF">2016-06-30T08:22:02Z</dcterms:created>
  <dcterms:modified xsi:type="dcterms:W3CDTF">2016-06-30T08:56:25Z</dcterms:modified>
</cp:coreProperties>
</file>