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73" r:id="rId7"/>
    <p:sldId id="268" r:id="rId8"/>
    <p:sldId id="260" r:id="rId9"/>
    <p:sldId id="277" r:id="rId10"/>
    <p:sldId id="261" r:id="rId11"/>
    <p:sldId id="272" r:id="rId12"/>
    <p:sldId id="276" r:id="rId13"/>
    <p:sldId id="274" r:id="rId14"/>
    <p:sldId id="275" r:id="rId15"/>
    <p:sldId id="269" r:id="rId16"/>
    <p:sldId id="267" r:id="rId17"/>
    <p:sldId id="264" r:id="rId18"/>
    <p:sldId id="270" r:id="rId19"/>
    <p:sldId id="271" r:id="rId20"/>
    <p:sldId id="266" r:id="rId21"/>
    <p:sldId id="265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4807" autoAdjust="0"/>
    <p:restoredTop sz="94660"/>
  </p:normalViewPr>
  <p:slideViewPr>
    <p:cSldViewPr>
      <p:cViewPr varScale="1">
        <p:scale>
          <a:sx n="108" d="100"/>
          <a:sy n="108" d="100"/>
        </p:scale>
        <p:origin x="-16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image" Target="../media/image105.wmf"/><Relationship Id="rId18" Type="http://schemas.openxmlformats.org/officeDocument/2006/relationships/image" Target="../media/image110.wmf"/><Relationship Id="rId26" Type="http://schemas.openxmlformats.org/officeDocument/2006/relationships/image" Target="../media/image118.wmf"/><Relationship Id="rId3" Type="http://schemas.openxmlformats.org/officeDocument/2006/relationships/image" Target="../media/image95.wmf"/><Relationship Id="rId21" Type="http://schemas.openxmlformats.org/officeDocument/2006/relationships/image" Target="../media/image113.wmf"/><Relationship Id="rId7" Type="http://schemas.openxmlformats.org/officeDocument/2006/relationships/image" Target="../media/image99.wmf"/><Relationship Id="rId12" Type="http://schemas.openxmlformats.org/officeDocument/2006/relationships/image" Target="../media/image104.wmf"/><Relationship Id="rId17" Type="http://schemas.openxmlformats.org/officeDocument/2006/relationships/image" Target="../media/image109.wmf"/><Relationship Id="rId25" Type="http://schemas.openxmlformats.org/officeDocument/2006/relationships/image" Target="../media/image117.wmf"/><Relationship Id="rId2" Type="http://schemas.openxmlformats.org/officeDocument/2006/relationships/image" Target="../media/image94.wmf"/><Relationship Id="rId16" Type="http://schemas.openxmlformats.org/officeDocument/2006/relationships/image" Target="../media/image108.wmf"/><Relationship Id="rId20" Type="http://schemas.openxmlformats.org/officeDocument/2006/relationships/image" Target="../media/image112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11" Type="http://schemas.openxmlformats.org/officeDocument/2006/relationships/image" Target="../media/image103.wmf"/><Relationship Id="rId24" Type="http://schemas.openxmlformats.org/officeDocument/2006/relationships/image" Target="../media/image116.wmf"/><Relationship Id="rId5" Type="http://schemas.openxmlformats.org/officeDocument/2006/relationships/image" Target="../media/image97.wmf"/><Relationship Id="rId15" Type="http://schemas.openxmlformats.org/officeDocument/2006/relationships/image" Target="../media/image107.wmf"/><Relationship Id="rId23" Type="http://schemas.openxmlformats.org/officeDocument/2006/relationships/image" Target="../media/image115.wmf"/><Relationship Id="rId10" Type="http://schemas.openxmlformats.org/officeDocument/2006/relationships/image" Target="../media/image102.wmf"/><Relationship Id="rId19" Type="http://schemas.openxmlformats.org/officeDocument/2006/relationships/image" Target="../media/image111.wmf"/><Relationship Id="rId4" Type="http://schemas.openxmlformats.org/officeDocument/2006/relationships/image" Target="../media/image96.wmf"/><Relationship Id="rId9" Type="http://schemas.openxmlformats.org/officeDocument/2006/relationships/image" Target="../media/image101.wmf"/><Relationship Id="rId14" Type="http://schemas.openxmlformats.org/officeDocument/2006/relationships/image" Target="../media/image106.wmf"/><Relationship Id="rId22" Type="http://schemas.openxmlformats.org/officeDocument/2006/relationships/image" Target="../media/image114.wmf"/><Relationship Id="rId27" Type="http://schemas.openxmlformats.org/officeDocument/2006/relationships/image" Target="../media/image11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7" Type="http://schemas.openxmlformats.org/officeDocument/2006/relationships/image" Target="../media/image128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image" Target="../media/image141.wmf"/><Relationship Id="rId3" Type="http://schemas.openxmlformats.org/officeDocument/2006/relationships/image" Target="../media/image131.wmf"/><Relationship Id="rId7" Type="http://schemas.openxmlformats.org/officeDocument/2006/relationships/image" Target="../media/image135.wmf"/><Relationship Id="rId12" Type="http://schemas.openxmlformats.org/officeDocument/2006/relationships/image" Target="../media/image140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6" Type="http://schemas.openxmlformats.org/officeDocument/2006/relationships/image" Target="../media/image134.wmf"/><Relationship Id="rId11" Type="http://schemas.openxmlformats.org/officeDocument/2006/relationships/image" Target="../media/image139.wmf"/><Relationship Id="rId5" Type="http://schemas.openxmlformats.org/officeDocument/2006/relationships/image" Target="../media/image133.wmf"/><Relationship Id="rId10" Type="http://schemas.openxmlformats.org/officeDocument/2006/relationships/image" Target="../media/image138.wmf"/><Relationship Id="rId4" Type="http://schemas.openxmlformats.org/officeDocument/2006/relationships/image" Target="../media/image132.wmf"/><Relationship Id="rId9" Type="http://schemas.openxmlformats.org/officeDocument/2006/relationships/image" Target="../media/image13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image" Target="../media/image144.wmf"/><Relationship Id="rId7" Type="http://schemas.openxmlformats.org/officeDocument/2006/relationships/image" Target="../media/image148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6" Type="http://schemas.openxmlformats.org/officeDocument/2006/relationships/image" Target="../media/image147.wmf"/><Relationship Id="rId11" Type="http://schemas.openxmlformats.org/officeDocument/2006/relationships/image" Target="../media/image152.wmf"/><Relationship Id="rId5" Type="http://schemas.openxmlformats.org/officeDocument/2006/relationships/image" Target="../media/image146.wmf"/><Relationship Id="rId10" Type="http://schemas.openxmlformats.org/officeDocument/2006/relationships/image" Target="../media/image151.wmf"/><Relationship Id="rId4" Type="http://schemas.openxmlformats.org/officeDocument/2006/relationships/image" Target="../media/image145.wmf"/><Relationship Id="rId9" Type="http://schemas.openxmlformats.org/officeDocument/2006/relationships/image" Target="../media/image15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image" Target="../media/image155.wmf"/><Relationship Id="rId7" Type="http://schemas.openxmlformats.org/officeDocument/2006/relationships/image" Target="../media/image159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Relationship Id="rId9" Type="http://schemas.openxmlformats.org/officeDocument/2006/relationships/image" Target="../media/image16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2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image" Target="../media/image166.wmf"/><Relationship Id="rId7" Type="http://schemas.openxmlformats.org/officeDocument/2006/relationships/image" Target="../media/image170.wmf"/><Relationship Id="rId12" Type="http://schemas.openxmlformats.org/officeDocument/2006/relationships/image" Target="../media/image175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69.wmf"/><Relationship Id="rId11" Type="http://schemas.openxmlformats.org/officeDocument/2006/relationships/image" Target="../media/image174.wmf"/><Relationship Id="rId5" Type="http://schemas.openxmlformats.org/officeDocument/2006/relationships/image" Target="../media/image168.wmf"/><Relationship Id="rId10" Type="http://schemas.openxmlformats.org/officeDocument/2006/relationships/image" Target="../media/image173.wmf"/><Relationship Id="rId4" Type="http://schemas.openxmlformats.org/officeDocument/2006/relationships/image" Target="../media/image167.wmf"/><Relationship Id="rId9" Type="http://schemas.openxmlformats.org/officeDocument/2006/relationships/image" Target="../media/image17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emf"/><Relationship Id="rId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32.wmf"/><Relationship Id="rId18" Type="http://schemas.openxmlformats.org/officeDocument/2006/relationships/image" Target="../media/image3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12" Type="http://schemas.openxmlformats.org/officeDocument/2006/relationships/image" Target="../media/image31.wmf"/><Relationship Id="rId17" Type="http://schemas.openxmlformats.org/officeDocument/2006/relationships/image" Target="../media/image36.wmf"/><Relationship Id="rId2" Type="http://schemas.openxmlformats.org/officeDocument/2006/relationships/image" Target="../media/image21.wmf"/><Relationship Id="rId16" Type="http://schemas.openxmlformats.org/officeDocument/2006/relationships/image" Target="../media/image35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5" Type="http://schemas.openxmlformats.org/officeDocument/2006/relationships/image" Target="../media/image24.wmf"/><Relationship Id="rId15" Type="http://schemas.openxmlformats.org/officeDocument/2006/relationships/image" Target="../media/image3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Relationship Id="rId14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10" Type="http://schemas.openxmlformats.org/officeDocument/2006/relationships/image" Target="../media/image47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12" Type="http://schemas.openxmlformats.org/officeDocument/2006/relationships/image" Target="../media/image59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5" Type="http://schemas.openxmlformats.org/officeDocument/2006/relationships/image" Target="../media/image52.wmf"/><Relationship Id="rId10" Type="http://schemas.openxmlformats.org/officeDocument/2006/relationships/image" Target="../media/image57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10" Type="http://schemas.openxmlformats.org/officeDocument/2006/relationships/image" Target="../media/image69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70.e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image" Target="../media/image90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12" Type="http://schemas.openxmlformats.org/officeDocument/2006/relationships/image" Target="../media/image89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11" Type="http://schemas.openxmlformats.org/officeDocument/2006/relationships/image" Target="../media/image88.wmf"/><Relationship Id="rId5" Type="http://schemas.openxmlformats.org/officeDocument/2006/relationships/image" Target="../media/image82.wmf"/><Relationship Id="rId15" Type="http://schemas.openxmlformats.org/officeDocument/2006/relationships/image" Target="../media/image92.wmf"/><Relationship Id="rId10" Type="http://schemas.openxmlformats.org/officeDocument/2006/relationships/image" Target="../media/image87.wmf"/><Relationship Id="rId4" Type="http://schemas.openxmlformats.org/officeDocument/2006/relationships/image" Target="../media/image81.wmf"/><Relationship Id="rId9" Type="http://schemas.openxmlformats.org/officeDocument/2006/relationships/image" Target="../media/image86.wmf"/><Relationship Id="rId14" Type="http://schemas.openxmlformats.org/officeDocument/2006/relationships/image" Target="../media/image9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oleObject" Target="../embeddings/oleObject82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6.bin"/><Relationship Id="rId12" Type="http://schemas.openxmlformats.org/officeDocument/2006/relationships/oleObject" Target="../embeddings/oleObject81.bin"/><Relationship Id="rId1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5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5.bin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84.bin"/><Relationship Id="rId10" Type="http://schemas.openxmlformats.org/officeDocument/2006/relationships/oleObject" Target="../embeddings/oleObject79.bin"/><Relationship Id="rId4" Type="http://schemas.openxmlformats.org/officeDocument/2006/relationships/oleObject" Target="../embeddings/oleObject73.bin"/><Relationship Id="rId9" Type="http://schemas.openxmlformats.org/officeDocument/2006/relationships/oleObject" Target="../embeddings/oleObject78.bin"/><Relationship Id="rId14" Type="http://schemas.openxmlformats.org/officeDocument/2006/relationships/oleObject" Target="../embeddings/oleObject8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oleObject" Target="../embeddings/oleObject97.bin"/><Relationship Id="rId18" Type="http://schemas.openxmlformats.org/officeDocument/2006/relationships/oleObject" Target="../embeddings/oleObject102.bin"/><Relationship Id="rId26" Type="http://schemas.openxmlformats.org/officeDocument/2006/relationships/oleObject" Target="../embeddings/oleObject110.bin"/><Relationship Id="rId3" Type="http://schemas.openxmlformats.org/officeDocument/2006/relationships/oleObject" Target="../embeddings/oleObject87.bin"/><Relationship Id="rId21" Type="http://schemas.openxmlformats.org/officeDocument/2006/relationships/oleObject" Target="../embeddings/oleObject105.bin"/><Relationship Id="rId7" Type="http://schemas.openxmlformats.org/officeDocument/2006/relationships/oleObject" Target="../embeddings/oleObject91.bin"/><Relationship Id="rId12" Type="http://schemas.openxmlformats.org/officeDocument/2006/relationships/oleObject" Target="../embeddings/oleObject96.bin"/><Relationship Id="rId17" Type="http://schemas.openxmlformats.org/officeDocument/2006/relationships/oleObject" Target="../embeddings/oleObject101.bin"/><Relationship Id="rId25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0.bin"/><Relationship Id="rId20" Type="http://schemas.openxmlformats.org/officeDocument/2006/relationships/oleObject" Target="../embeddings/oleObject104.bin"/><Relationship Id="rId29" Type="http://schemas.openxmlformats.org/officeDocument/2006/relationships/oleObject" Target="../embeddings/oleObject113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90.bin"/><Relationship Id="rId11" Type="http://schemas.openxmlformats.org/officeDocument/2006/relationships/oleObject" Target="../embeddings/oleObject95.bin"/><Relationship Id="rId24" Type="http://schemas.openxmlformats.org/officeDocument/2006/relationships/oleObject" Target="../embeddings/oleObject108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9.bin"/><Relationship Id="rId23" Type="http://schemas.openxmlformats.org/officeDocument/2006/relationships/oleObject" Target="../embeddings/oleObject107.bin"/><Relationship Id="rId28" Type="http://schemas.openxmlformats.org/officeDocument/2006/relationships/oleObject" Target="../embeddings/oleObject112.bin"/><Relationship Id="rId10" Type="http://schemas.openxmlformats.org/officeDocument/2006/relationships/oleObject" Target="../embeddings/oleObject94.bin"/><Relationship Id="rId19" Type="http://schemas.openxmlformats.org/officeDocument/2006/relationships/oleObject" Target="../embeddings/oleObject103.bin"/><Relationship Id="rId4" Type="http://schemas.openxmlformats.org/officeDocument/2006/relationships/oleObject" Target="../embeddings/oleObject88.bin"/><Relationship Id="rId9" Type="http://schemas.openxmlformats.org/officeDocument/2006/relationships/oleObject" Target="../embeddings/oleObject93.bin"/><Relationship Id="rId14" Type="http://schemas.openxmlformats.org/officeDocument/2006/relationships/oleObject" Target="../embeddings/oleObject98.bin"/><Relationship Id="rId22" Type="http://schemas.openxmlformats.org/officeDocument/2006/relationships/oleObject" Target="../embeddings/oleObject106.bin"/><Relationship Id="rId27" Type="http://schemas.openxmlformats.org/officeDocument/2006/relationships/oleObject" Target="../embeddings/oleObject1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15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13" Type="http://schemas.openxmlformats.org/officeDocument/2006/relationships/oleObject" Target="../embeddings/oleObject126.bin"/><Relationship Id="rId18" Type="http://schemas.openxmlformats.org/officeDocument/2006/relationships/oleObject" Target="../embeddings/oleObject131.bin"/><Relationship Id="rId3" Type="http://schemas.openxmlformats.org/officeDocument/2006/relationships/oleObject" Target="../embeddings/oleObject116.bin"/><Relationship Id="rId21" Type="http://schemas.openxmlformats.org/officeDocument/2006/relationships/oleObject" Target="../embeddings/oleObject134.bin"/><Relationship Id="rId7" Type="http://schemas.openxmlformats.org/officeDocument/2006/relationships/oleObject" Target="../embeddings/oleObject120.bin"/><Relationship Id="rId12" Type="http://schemas.openxmlformats.org/officeDocument/2006/relationships/oleObject" Target="../embeddings/oleObject125.bin"/><Relationship Id="rId17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9.bin"/><Relationship Id="rId20" Type="http://schemas.openxmlformats.org/officeDocument/2006/relationships/oleObject" Target="../embeddings/oleObject133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19.bin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8.bin"/><Relationship Id="rId10" Type="http://schemas.openxmlformats.org/officeDocument/2006/relationships/oleObject" Target="../embeddings/oleObject123.bin"/><Relationship Id="rId19" Type="http://schemas.openxmlformats.org/officeDocument/2006/relationships/oleObject" Target="../embeddings/oleObject132.bin"/><Relationship Id="rId4" Type="http://schemas.openxmlformats.org/officeDocument/2006/relationships/oleObject" Target="../embeddings/oleObject117.bin"/><Relationship Id="rId9" Type="http://schemas.openxmlformats.org/officeDocument/2006/relationships/oleObject" Target="../embeddings/oleObject122.bin"/><Relationship Id="rId14" Type="http://schemas.openxmlformats.org/officeDocument/2006/relationships/oleObject" Target="../embeddings/oleObject127.bin"/><Relationship Id="rId22" Type="http://schemas.openxmlformats.org/officeDocument/2006/relationships/oleObject" Target="../embeddings/oleObject13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13" Type="http://schemas.openxmlformats.org/officeDocument/2006/relationships/oleObject" Target="../embeddings/oleObject146.bin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40.bin"/><Relationship Id="rId12" Type="http://schemas.openxmlformats.org/officeDocument/2006/relationships/oleObject" Target="../embeddings/oleObject145.bin"/><Relationship Id="rId17" Type="http://schemas.openxmlformats.org/officeDocument/2006/relationships/oleObject" Target="../embeddings/oleObject15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9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9.bin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8.bin"/><Relationship Id="rId10" Type="http://schemas.openxmlformats.org/officeDocument/2006/relationships/oleObject" Target="../embeddings/oleObject143.bin"/><Relationship Id="rId4" Type="http://schemas.openxmlformats.org/officeDocument/2006/relationships/oleObject" Target="../embeddings/oleObject137.bin"/><Relationship Id="rId9" Type="http://schemas.openxmlformats.org/officeDocument/2006/relationships/oleObject" Target="../embeddings/oleObject142.bin"/><Relationship Id="rId14" Type="http://schemas.openxmlformats.org/officeDocument/2006/relationships/oleObject" Target="../embeddings/oleObject14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6.bin"/><Relationship Id="rId13" Type="http://schemas.openxmlformats.org/officeDocument/2006/relationships/oleObject" Target="../embeddings/oleObject161.bin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5.bin"/><Relationship Id="rId12" Type="http://schemas.openxmlformats.org/officeDocument/2006/relationships/oleObject" Target="../embeddings/oleObject1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54.bin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63.bin"/><Relationship Id="rId10" Type="http://schemas.openxmlformats.org/officeDocument/2006/relationships/oleObject" Target="../embeddings/oleObject158.bin"/><Relationship Id="rId4" Type="http://schemas.openxmlformats.org/officeDocument/2006/relationships/oleObject" Target="../embeddings/oleObject152.bin"/><Relationship Id="rId9" Type="http://schemas.openxmlformats.org/officeDocument/2006/relationships/oleObject" Target="../embeddings/oleObject157.bin"/><Relationship Id="rId14" Type="http://schemas.openxmlformats.org/officeDocument/2006/relationships/oleObject" Target="../embeddings/oleObject16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9.bin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67.bin"/><Relationship Id="rId11" Type="http://schemas.openxmlformats.org/officeDocument/2006/relationships/oleObject" Target="../embeddings/oleObject172.bin"/><Relationship Id="rId5" Type="http://schemas.openxmlformats.org/officeDocument/2006/relationships/oleObject" Target="../embeddings/oleObject166.bin"/><Relationship Id="rId10" Type="http://schemas.openxmlformats.org/officeDocument/2006/relationships/oleObject" Target="../embeddings/oleObject171.bin"/><Relationship Id="rId4" Type="http://schemas.openxmlformats.org/officeDocument/2006/relationships/oleObject" Target="../embeddings/oleObject165.bin"/><Relationship Id="rId9" Type="http://schemas.openxmlformats.org/officeDocument/2006/relationships/oleObject" Target="../embeddings/oleObject17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17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9.bin"/><Relationship Id="rId13" Type="http://schemas.openxmlformats.org/officeDocument/2006/relationships/oleObject" Target="../embeddings/oleObject184.bin"/><Relationship Id="rId3" Type="http://schemas.openxmlformats.org/officeDocument/2006/relationships/oleObject" Target="../embeddings/oleObject174.bin"/><Relationship Id="rId7" Type="http://schemas.openxmlformats.org/officeDocument/2006/relationships/oleObject" Target="../embeddings/oleObject178.bin"/><Relationship Id="rId12" Type="http://schemas.openxmlformats.org/officeDocument/2006/relationships/oleObject" Target="../embeddings/oleObject183.bin"/><Relationship Id="rId17" Type="http://schemas.openxmlformats.org/officeDocument/2006/relationships/oleObject" Target="../embeddings/oleObject18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7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77.bin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86.bin"/><Relationship Id="rId10" Type="http://schemas.openxmlformats.org/officeDocument/2006/relationships/oleObject" Target="../embeddings/oleObject181.bin"/><Relationship Id="rId4" Type="http://schemas.openxmlformats.org/officeDocument/2006/relationships/oleObject" Target="../embeddings/oleObject175.bin"/><Relationship Id="rId9" Type="http://schemas.openxmlformats.org/officeDocument/2006/relationships/oleObject" Target="../embeddings/oleObject180.bin"/><Relationship Id="rId14" Type="http://schemas.openxmlformats.org/officeDocument/2006/relationships/oleObject" Target="../embeddings/oleObject18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package" Target="../embeddings/Microsoft_Office_Word___1.docx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oleObject" Target="../embeddings/oleObject26.bin"/><Relationship Id="rId18" Type="http://schemas.openxmlformats.org/officeDocument/2006/relationships/oleObject" Target="../embeddings/oleObject3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12" Type="http://schemas.openxmlformats.org/officeDocument/2006/relationships/oleObject" Target="../embeddings/oleObject25.bin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.bin"/><Relationship Id="rId20" Type="http://schemas.openxmlformats.org/officeDocument/2006/relationships/oleObject" Target="../embeddings/oleObject33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8.bin"/><Relationship Id="rId10" Type="http://schemas.openxmlformats.org/officeDocument/2006/relationships/oleObject" Target="../embeddings/oleObject23.bin"/><Relationship Id="rId19" Type="http://schemas.openxmlformats.org/officeDocument/2006/relationships/oleObject" Target="../embeddings/oleObject32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2.bin"/><Relationship Id="rId14" Type="http://schemas.openxmlformats.org/officeDocument/2006/relationships/oleObject" Target="../embeddings/oleObject2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8.bin"/><Relationship Id="rId12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7.bin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6.bin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5.bin"/><Relationship Id="rId9" Type="http://schemas.openxmlformats.org/officeDocument/2006/relationships/oleObject" Target="../embeddings/oleObject4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oleObject" Target="../embeddings/oleObject54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8.bin"/><Relationship Id="rId12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7.bin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6.bin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50.bin"/><Relationship Id="rId14" Type="http://schemas.openxmlformats.org/officeDocument/2006/relationships/oleObject" Target="../embeddings/oleObject5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60.bin"/><Relationship Id="rId12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9.bin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58.bin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57.bin"/><Relationship Id="rId9" Type="http://schemas.openxmlformats.org/officeDocument/2006/relationships/oleObject" Target="../embeddings/oleObject6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oleObject" Target="../embeddings/Microsoft_Office_Word_97_-_2003___1.doc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6.bin"/><Relationship Id="rId11" Type="http://schemas.openxmlformats.org/officeDocument/2006/relationships/oleObject" Target="../embeddings/oleObject71.bin"/><Relationship Id="rId5" Type="http://schemas.openxmlformats.org/officeDocument/2006/relationships/image" Target="file:///D:\2012&#24180;\&#20108;&#36718;\&#35838;&#26631;&#29256;\&#20108;&#36718;&#183;&#25968;&#23398;&#183;&#26032;&#35838;&#26631;(&#29702;&#31185;)\8P138.EPS" TargetMode="External"/><Relationship Id="rId10" Type="http://schemas.openxmlformats.org/officeDocument/2006/relationships/oleObject" Target="../embeddings/oleObject70.bin"/><Relationship Id="rId4" Type="http://schemas.openxmlformats.org/officeDocument/2006/relationships/image" Target="../media/image77.wmf"/><Relationship Id="rId9" Type="http://schemas.openxmlformats.org/officeDocument/2006/relationships/oleObject" Target="../embeddings/oleObject6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357166"/>
            <a:ext cx="614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立体几何中的推理与计算方法</a:t>
            </a:r>
            <a:endParaRPr lang="zh-CN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1285860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一、推理（论证、证明）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42976" y="1857364"/>
            <a:ext cx="6929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     推理与证明一定要完整的再现定理与性质，不可想当然，不可说这明显是成立的啊！还用写吗？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42976" y="2928934"/>
            <a:ext cx="6357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     推理与证明的主要问题涉及平行（线线、线面、面面）与垂直问题（线线、线面、面面）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42976" y="3857628"/>
            <a:ext cx="5929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     利用向量（代数手段）推理证明时，最后别忘记了还要回归综合法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28596" y="357166"/>
          <a:ext cx="8358246" cy="1285884"/>
        </p:xfrm>
        <a:graphic>
          <a:graphicData uri="http://schemas.openxmlformats.org/presentationml/2006/ole">
            <p:oleObj spid="_x0000_s35841" name="Equation" r:id="rId3" imgW="4622760" imgH="711000" progId="Equation.DSMT4">
              <p:embed/>
            </p:oleObj>
          </a:graphicData>
        </a:graphic>
      </p:graphicFrame>
      <p:cxnSp>
        <p:nvCxnSpPr>
          <p:cNvPr id="12" name="直接连接符 11"/>
          <p:cNvCxnSpPr/>
          <p:nvPr/>
        </p:nvCxnSpPr>
        <p:spPr>
          <a:xfrm rot="5400000" flipH="1" flipV="1">
            <a:off x="3281720" y="3504834"/>
            <a:ext cx="1357322" cy="6264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1785918" y="2643182"/>
            <a:ext cx="4929921" cy="2285758"/>
            <a:chOff x="2286000" y="3357562"/>
            <a:chExt cx="4929921" cy="228575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500298" y="5357826"/>
              <a:ext cx="250033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3929058" y="4500570"/>
              <a:ext cx="2500330" cy="158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2500298" y="4500570"/>
              <a:ext cx="1428760" cy="85725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5000628" y="4500570"/>
              <a:ext cx="1428760" cy="8572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rot="10800000">
              <a:off x="3930160" y="4500570"/>
              <a:ext cx="1061676" cy="86604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5400000" flipH="1" flipV="1">
              <a:off x="3746067" y="3754867"/>
              <a:ext cx="937486" cy="57150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2500298" y="3571876"/>
              <a:ext cx="2000264" cy="178595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6200000" flipV="1">
              <a:off x="3853224" y="4219214"/>
              <a:ext cx="1785950" cy="491274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4500562" y="3571876"/>
              <a:ext cx="250033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5400000" flipH="1" flipV="1">
              <a:off x="6246397" y="3754867"/>
              <a:ext cx="937486" cy="571504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4991836" y="3571876"/>
              <a:ext cx="2000264" cy="178595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7" name="对象 26"/>
            <p:cNvGraphicFramePr>
              <a:graphicFrameLocks noChangeAspect="1"/>
            </p:cNvGraphicFramePr>
            <p:nvPr/>
          </p:nvGraphicFramePr>
          <p:xfrm>
            <a:off x="4286248" y="3357562"/>
            <a:ext cx="214314" cy="232174"/>
          </p:xfrm>
          <a:graphic>
            <a:graphicData uri="http://schemas.openxmlformats.org/presentationml/2006/ole">
              <p:oleObj spid="_x0000_s35842" name="Equation" r:id="rId4" imgW="152280" imgH="164880" progId="Equation.DSMT4">
                <p:embed/>
              </p:oleObj>
            </a:graphicData>
          </a:graphic>
        </p:graphicFrame>
        <p:graphicFrame>
          <p:nvGraphicFramePr>
            <p:cNvPr id="28" name="对象 27"/>
            <p:cNvGraphicFramePr>
              <a:graphicFrameLocks noChangeAspect="1"/>
            </p:cNvGraphicFramePr>
            <p:nvPr/>
          </p:nvGraphicFramePr>
          <p:xfrm>
            <a:off x="2286000" y="5287963"/>
            <a:ext cx="214313" cy="230187"/>
          </p:xfrm>
          <a:graphic>
            <a:graphicData uri="http://schemas.openxmlformats.org/presentationml/2006/ole">
              <p:oleObj spid="_x0000_s35843" name="Equation" r:id="rId5" imgW="152280" imgH="164880" progId="Equation.DSMT4">
                <p:embed/>
              </p:oleObj>
            </a:graphicData>
          </a:graphic>
        </p:graphicFrame>
        <p:graphicFrame>
          <p:nvGraphicFramePr>
            <p:cNvPr id="29" name="对象 28"/>
            <p:cNvGraphicFramePr>
              <a:graphicFrameLocks noChangeAspect="1"/>
            </p:cNvGraphicFramePr>
            <p:nvPr/>
          </p:nvGraphicFramePr>
          <p:xfrm>
            <a:off x="3786183" y="4286256"/>
            <a:ext cx="214313" cy="249237"/>
          </p:xfrm>
          <a:graphic>
            <a:graphicData uri="http://schemas.openxmlformats.org/presentationml/2006/ole">
              <p:oleObj spid="_x0000_s35844" name="Equation" r:id="rId6" imgW="152280" imgH="177480" progId="Equation.DSMT4">
                <p:embed/>
              </p:oleObj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/>
          </p:nvGraphicFramePr>
          <p:xfrm>
            <a:off x="6984146" y="3412028"/>
            <a:ext cx="231775" cy="320675"/>
          </p:xfrm>
          <a:graphic>
            <a:graphicData uri="http://schemas.openxmlformats.org/presentationml/2006/ole">
              <p:oleObj spid="_x0000_s35845" name="Equation" r:id="rId7" imgW="164880" imgH="228600" progId="Equation.DSMT4">
                <p:embed/>
              </p:oleObj>
            </a:graphicData>
          </a:graphic>
        </p:graphicFrame>
        <p:graphicFrame>
          <p:nvGraphicFramePr>
            <p:cNvPr id="31" name="对象 30"/>
            <p:cNvGraphicFramePr>
              <a:graphicFrameLocks noChangeAspect="1"/>
            </p:cNvGraphicFramePr>
            <p:nvPr/>
          </p:nvGraphicFramePr>
          <p:xfrm>
            <a:off x="6421438" y="4429125"/>
            <a:ext cx="249237" cy="320675"/>
          </p:xfrm>
          <a:graphic>
            <a:graphicData uri="http://schemas.openxmlformats.org/presentationml/2006/ole">
              <p:oleObj spid="_x0000_s35846" name="Equation" r:id="rId8" imgW="177480" imgH="228600" progId="Equation.DSMT4">
                <p:embed/>
              </p:oleObj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/>
          </p:nvGraphicFramePr>
          <p:xfrm>
            <a:off x="4938227" y="5322645"/>
            <a:ext cx="231775" cy="320675"/>
          </p:xfrm>
          <a:graphic>
            <a:graphicData uri="http://schemas.openxmlformats.org/presentationml/2006/ole">
              <p:oleObj spid="_x0000_s35847" name="Equation" r:id="rId9" imgW="164880" imgH="228600" progId="Equation.DSMT4">
                <p:embed/>
              </p:oleObj>
            </a:graphicData>
          </a:graphic>
        </p:graphicFrame>
      </p:grpSp>
      <p:cxnSp>
        <p:nvCxnSpPr>
          <p:cNvPr id="34" name="直接连接符 33"/>
          <p:cNvCxnSpPr/>
          <p:nvPr/>
        </p:nvCxnSpPr>
        <p:spPr>
          <a:xfrm rot="10800000" flipV="1">
            <a:off x="2009024" y="3777398"/>
            <a:ext cx="3920298" cy="85725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3786182" y="4214817"/>
          <a:ext cx="214314" cy="250033"/>
        </p:xfrm>
        <a:graphic>
          <a:graphicData uri="http://schemas.openxmlformats.org/presentationml/2006/ole">
            <p:oleObj spid="_x0000_s35848" name="Equation" r:id="rId10" imgW="152280" imgH="177480" progId="Equation.DSMT4">
              <p:embed/>
            </p:oleObj>
          </a:graphicData>
        </a:graphic>
      </p:graphicFrame>
      <p:cxnSp>
        <p:nvCxnSpPr>
          <p:cNvPr id="40" name="直接连接符 39"/>
          <p:cNvCxnSpPr/>
          <p:nvPr/>
        </p:nvCxnSpPr>
        <p:spPr>
          <a:xfrm rot="10800000">
            <a:off x="3991704" y="2867390"/>
            <a:ext cx="1937618" cy="91000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cxnSpLocks noChangeAspect="1"/>
          </p:cNvCxnSpPr>
          <p:nvPr/>
        </p:nvCxnSpPr>
        <p:spPr>
          <a:xfrm rot="10800000" flipV="1">
            <a:off x="1000100" y="4608278"/>
            <a:ext cx="1145941" cy="250584"/>
          </a:xfrm>
          <a:prstGeom prst="line">
            <a:avLst/>
          </a:prstGeom>
          <a:ln w="127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cxnSpLocks noChangeAspect="1"/>
          </p:cNvCxnSpPr>
          <p:nvPr/>
        </p:nvCxnSpPr>
        <p:spPr>
          <a:xfrm rot="5400000" flipH="1" flipV="1">
            <a:off x="3661072" y="2607834"/>
            <a:ext cx="674830" cy="31146"/>
          </a:xfrm>
          <a:prstGeom prst="line">
            <a:avLst/>
          </a:prstGeom>
          <a:ln w="127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cxnSpLocks/>
          </p:cNvCxnSpPr>
          <p:nvPr/>
        </p:nvCxnSpPr>
        <p:spPr>
          <a:xfrm>
            <a:off x="4420332" y="4598384"/>
            <a:ext cx="714380" cy="571504"/>
          </a:xfrm>
          <a:prstGeom prst="line">
            <a:avLst/>
          </a:prstGeom>
          <a:ln w="127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对象 51"/>
          <p:cNvGraphicFramePr>
            <a:graphicFrameLocks noChangeAspect="1"/>
          </p:cNvGraphicFramePr>
          <p:nvPr/>
        </p:nvGraphicFramePr>
        <p:xfrm>
          <a:off x="1000100" y="4857760"/>
          <a:ext cx="214314" cy="269873"/>
        </p:xfrm>
        <a:graphic>
          <a:graphicData uri="http://schemas.openxmlformats.org/presentationml/2006/ole">
            <p:oleObj spid="_x0000_s35849" name="Equation" r:id="rId11" imgW="126720" imgH="139680" progId="Equation.DSMT4">
              <p:embed/>
            </p:oleObj>
          </a:graphicData>
        </a:graphic>
      </p:graphicFrame>
      <p:graphicFrame>
        <p:nvGraphicFramePr>
          <p:cNvPr id="53" name="对象 52"/>
          <p:cNvGraphicFramePr>
            <a:graphicFrameLocks noChangeAspect="1"/>
          </p:cNvGraphicFramePr>
          <p:nvPr/>
        </p:nvGraphicFramePr>
        <p:xfrm>
          <a:off x="4857752" y="5143512"/>
          <a:ext cx="236537" cy="319088"/>
        </p:xfrm>
        <a:graphic>
          <a:graphicData uri="http://schemas.openxmlformats.org/presentationml/2006/ole">
            <p:oleObj spid="_x0000_s35850" name="Equation" r:id="rId12" imgW="139680" imgH="164880" progId="Equation.DSMT4">
              <p:embed/>
            </p:oleObj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/>
        </p:nvGraphicFramePr>
        <p:xfrm>
          <a:off x="4083050" y="2179638"/>
          <a:ext cx="214313" cy="246062"/>
        </p:xfrm>
        <a:graphic>
          <a:graphicData uri="http://schemas.openxmlformats.org/presentationml/2006/ole">
            <p:oleObj spid="_x0000_s35851" name="Equation" r:id="rId13" imgW="126720" imgH="126720" progId="Equation.DSMT4">
              <p:embed/>
            </p:oleObj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/>
        </p:nvGraphicFramePr>
        <p:xfrm>
          <a:off x="1714480" y="5357826"/>
          <a:ext cx="1000131" cy="357190"/>
        </p:xfrm>
        <a:graphic>
          <a:graphicData uri="http://schemas.openxmlformats.org/presentationml/2006/ole">
            <p:oleObj spid="_x0000_s35852" name="Equation" r:id="rId14" imgW="558720" imgH="203040" progId="Equation.DSMT4">
              <p:embed/>
            </p:oleObj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/>
        </p:nvGraphicFramePr>
        <p:xfrm>
          <a:off x="2928926" y="5143512"/>
          <a:ext cx="1387475" cy="758825"/>
        </p:xfrm>
        <a:graphic>
          <a:graphicData uri="http://schemas.openxmlformats.org/presentationml/2006/ole">
            <p:oleObj spid="_x0000_s35853" name="Equation" r:id="rId15" imgW="774360" imgH="431640" progId="Equation.DSMT4">
              <p:embed/>
            </p:oleObj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/>
        </p:nvGraphicFramePr>
        <p:xfrm>
          <a:off x="4714876" y="5214950"/>
          <a:ext cx="1522412" cy="758825"/>
        </p:xfrm>
        <a:graphic>
          <a:graphicData uri="http://schemas.openxmlformats.org/presentationml/2006/ole">
            <p:oleObj spid="_x0000_s35854" name="Equation" r:id="rId16" imgW="850680" imgH="431640" progId="Equation.DSMT4">
              <p:embed/>
            </p:oleObj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/>
        </p:nvGraphicFramePr>
        <p:xfrm>
          <a:off x="6543675" y="5214938"/>
          <a:ext cx="1293813" cy="758825"/>
        </p:xfrm>
        <a:graphic>
          <a:graphicData uri="http://schemas.openxmlformats.org/presentationml/2006/ole">
            <p:oleObj spid="_x0000_s35855" name="Equation" r:id="rId17" imgW="72360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285750" y="0"/>
          <a:ext cx="7545388" cy="1701800"/>
        </p:xfrm>
        <a:graphic>
          <a:graphicData uri="http://schemas.openxmlformats.org/presentationml/2006/ole">
            <p:oleObj spid="_x0000_s25602" name="Equation" r:id="rId3" imgW="4394160" imgH="990360" progId="Equation.DSMT4">
              <p:embed/>
            </p:oleObj>
          </a:graphicData>
        </a:graphic>
      </p:graphicFrame>
      <p:grpSp>
        <p:nvGrpSpPr>
          <p:cNvPr id="3" name="组合 48"/>
          <p:cNvGrpSpPr>
            <a:grpSpLocks/>
          </p:cNvGrpSpPr>
          <p:nvPr/>
        </p:nvGrpSpPr>
        <p:grpSpPr bwMode="auto">
          <a:xfrm>
            <a:off x="5000625" y="1428750"/>
            <a:ext cx="3560763" cy="3232150"/>
            <a:chOff x="4786314" y="2854298"/>
            <a:chExt cx="3560761" cy="3232200"/>
          </a:xfrm>
        </p:grpSpPr>
        <p:cxnSp>
          <p:nvCxnSpPr>
            <p:cNvPr id="15402" name="直接连接符 4"/>
            <p:cNvCxnSpPr>
              <a:cxnSpLocks noChangeShapeType="1"/>
            </p:cNvCxnSpPr>
            <p:nvPr/>
          </p:nvCxnSpPr>
          <p:spPr bwMode="auto">
            <a:xfrm>
              <a:off x="5000628" y="5786454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403" name="直接连接符 5"/>
            <p:cNvCxnSpPr>
              <a:cxnSpLocks noChangeShapeType="1"/>
            </p:cNvCxnSpPr>
            <p:nvPr/>
          </p:nvCxnSpPr>
          <p:spPr bwMode="auto">
            <a:xfrm>
              <a:off x="6143636" y="5072074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5404" name="直接连接符 6"/>
            <p:cNvCxnSpPr>
              <a:cxnSpLocks noChangeShapeType="1"/>
            </p:cNvCxnSpPr>
            <p:nvPr/>
          </p:nvCxnSpPr>
          <p:spPr bwMode="auto">
            <a:xfrm flipV="1">
              <a:off x="5000628" y="5072074"/>
              <a:ext cx="1143008" cy="71438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5405" name="直接连接符 10"/>
            <p:cNvCxnSpPr>
              <a:cxnSpLocks noChangeShapeType="1"/>
            </p:cNvCxnSpPr>
            <p:nvPr/>
          </p:nvCxnSpPr>
          <p:spPr bwMode="auto">
            <a:xfrm flipV="1">
              <a:off x="7000892" y="5072074"/>
              <a:ext cx="1143008" cy="71438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406" name="直接连接符 11"/>
            <p:cNvCxnSpPr>
              <a:cxnSpLocks noChangeShapeType="1"/>
            </p:cNvCxnSpPr>
            <p:nvPr/>
          </p:nvCxnSpPr>
          <p:spPr bwMode="auto">
            <a:xfrm rot="5400000" flipH="1" flipV="1">
              <a:off x="5107785" y="4036223"/>
              <a:ext cx="2071702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5407" name="直接连接符 13"/>
            <p:cNvCxnSpPr>
              <a:cxnSpLocks noChangeShapeType="1"/>
            </p:cNvCxnSpPr>
            <p:nvPr/>
          </p:nvCxnSpPr>
          <p:spPr bwMode="auto">
            <a:xfrm rot="5400000" flipH="1" flipV="1">
              <a:off x="4179091" y="3821909"/>
              <a:ext cx="2786082" cy="114300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408" name="直接连接符 15"/>
            <p:cNvCxnSpPr>
              <a:cxnSpLocks noChangeShapeType="1"/>
            </p:cNvCxnSpPr>
            <p:nvPr/>
          </p:nvCxnSpPr>
          <p:spPr bwMode="auto">
            <a:xfrm rot="16200000" flipV="1">
              <a:off x="6107917" y="3036091"/>
              <a:ext cx="2071702" cy="200026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409" name="直接连接符 17"/>
            <p:cNvCxnSpPr>
              <a:cxnSpLocks noChangeShapeType="1"/>
            </p:cNvCxnSpPr>
            <p:nvPr/>
          </p:nvCxnSpPr>
          <p:spPr bwMode="auto">
            <a:xfrm rot="16200000" flipV="1">
              <a:off x="5179223" y="3964785"/>
              <a:ext cx="2786082" cy="8572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graphicFrame>
          <p:nvGraphicFramePr>
            <p:cNvPr id="15381" name="Object 4"/>
            <p:cNvGraphicFramePr>
              <a:graphicFrameLocks noChangeAspect="1"/>
            </p:cNvGraphicFramePr>
            <p:nvPr/>
          </p:nvGraphicFramePr>
          <p:xfrm>
            <a:off x="6072198" y="5072074"/>
            <a:ext cx="263771" cy="285752"/>
          </p:xfrm>
          <a:graphic>
            <a:graphicData uri="http://schemas.openxmlformats.org/presentationml/2006/ole">
              <p:oleObj spid="_x0000_s25621" name="Equation" r:id="rId4" imgW="152280" imgH="164880" progId="Equation.DSMT4">
                <p:embed/>
              </p:oleObj>
            </a:graphicData>
          </a:graphic>
        </p:graphicFrame>
        <p:graphicFrame>
          <p:nvGraphicFramePr>
            <p:cNvPr id="15382" name="Object 4"/>
            <p:cNvGraphicFramePr>
              <a:graphicFrameLocks noChangeAspect="1"/>
            </p:cNvGraphicFramePr>
            <p:nvPr/>
          </p:nvGraphicFramePr>
          <p:xfrm>
            <a:off x="5786446" y="2854298"/>
            <a:ext cx="263771" cy="285752"/>
          </p:xfrm>
          <a:graphic>
            <a:graphicData uri="http://schemas.openxmlformats.org/presentationml/2006/ole">
              <p:oleObj spid="_x0000_s25622" name="Equation" r:id="rId5" imgW="152280" imgH="164880" progId="Equation.DSMT4">
                <p:embed/>
              </p:oleObj>
            </a:graphicData>
          </a:graphic>
        </p:graphicFrame>
        <p:graphicFrame>
          <p:nvGraphicFramePr>
            <p:cNvPr id="15383" name="Object 5"/>
            <p:cNvGraphicFramePr>
              <a:graphicFrameLocks noChangeAspect="1"/>
            </p:cNvGraphicFramePr>
            <p:nvPr/>
          </p:nvGraphicFramePr>
          <p:xfrm>
            <a:off x="4786314" y="5715016"/>
            <a:ext cx="263771" cy="285752"/>
          </p:xfrm>
          <a:graphic>
            <a:graphicData uri="http://schemas.openxmlformats.org/presentationml/2006/ole">
              <p:oleObj spid="_x0000_s25623" name="Equation" r:id="rId6" imgW="152280" imgH="164880" progId="Equation.DSMT4">
                <p:embed/>
              </p:oleObj>
            </a:graphicData>
          </a:graphic>
        </p:graphicFrame>
        <p:graphicFrame>
          <p:nvGraphicFramePr>
            <p:cNvPr id="15384" name="Object 6"/>
            <p:cNvGraphicFramePr>
              <a:graphicFrameLocks noChangeAspect="1"/>
            </p:cNvGraphicFramePr>
            <p:nvPr/>
          </p:nvGraphicFramePr>
          <p:xfrm>
            <a:off x="6858000" y="5778523"/>
            <a:ext cx="263525" cy="307975"/>
          </p:xfrm>
          <a:graphic>
            <a:graphicData uri="http://schemas.openxmlformats.org/presentationml/2006/ole">
              <p:oleObj spid="_x0000_s25624" name="Equation" r:id="rId7" imgW="152280" imgH="177480" progId="Equation.DSMT4">
                <p:embed/>
              </p:oleObj>
            </a:graphicData>
          </a:graphic>
        </p:graphicFrame>
        <p:graphicFrame>
          <p:nvGraphicFramePr>
            <p:cNvPr id="15385" name="Object 7"/>
            <p:cNvGraphicFramePr>
              <a:graphicFrameLocks noChangeAspect="1"/>
            </p:cNvGraphicFramePr>
            <p:nvPr/>
          </p:nvGraphicFramePr>
          <p:xfrm>
            <a:off x="8061325" y="5014935"/>
            <a:ext cx="285750" cy="285750"/>
          </p:xfrm>
          <a:graphic>
            <a:graphicData uri="http://schemas.openxmlformats.org/presentationml/2006/ole">
              <p:oleObj spid="_x0000_s25625" name="Equation" r:id="rId8" imgW="164880" imgH="164880" progId="Equation.DSMT4">
                <p:embed/>
              </p:oleObj>
            </a:graphicData>
          </a:graphic>
        </p:graphicFrame>
        <p:cxnSp>
          <p:nvCxnSpPr>
            <p:cNvPr id="15410" name="直接连接符 24"/>
            <p:cNvCxnSpPr>
              <a:cxnSpLocks/>
            </p:cNvCxnSpPr>
            <p:nvPr/>
          </p:nvCxnSpPr>
          <p:spPr bwMode="auto">
            <a:xfrm flipV="1">
              <a:off x="5500694" y="4143380"/>
              <a:ext cx="1742400" cy="4254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graphicFrame>
          <p:nvGraphicFramePr>
            <p:cNvPr id="15386" name="Object 8"/>
            <p:cNvGraphicFramePr>
              <a:graphicFrameLocks noChangeAspect="1"/>
            </p:cNvGraphicFramePr>
            <p:nvPr/>
          </p:nvGraphicFramePr>
          <p:xfrm>
            <a:off x="5172075" y="4357688"/>
            <a:ext cx="350838" cy="285750"/>
          </p:xfrm>
          <a:graphic>
            <a:graphicData uri="http://schemas.openxmlformats.org/presentationml/2006/ole">
              <p:oleObj spid="_x0000_s25626" name="Equation" r:id="rId9" imgW="203040" imgH="164880" progId="Equation.DSMT4">
                <p:embed/>
              </p:oleObj>
            </a:graphicData>
          </a:graphic>
        </p:graphicFrame>
        <p:graphicFrame>
          <p:nvGraphicFramePr>
            <p:cNvPr id="15387" name="Object 9"/>
            <p:cNvGraphicFramePr>
              <a:graphicFrameLocks noChangeAspect="1"/>
            </p:cNvGraphicFramePr>
            <p:nvPr/>
          </p:nvGraphicFramePr>
          <p:xfrm>
            <a:off x="7266319" y="3934796"/>
            <a:ext cx="307975" cy="307975"/>
          </p:xfrm>
          <a:graphic>
            <a:graphicData uri="http://schemas.openxmlformats.org/presentationml/2006/ole">
              <p:oleObj spid="_x0000_s25627" name="Equation" r:id="rId10" imgW="177480" imgH="177480" progId="Equation.DSMT4">
                <p:embed/>
              </p:oleObj>
            </a:graphicData>
          </a:graphic>
        </p:graphicFrame>
        <p:cxnSp>
          <p:nvCxnSpPr>
            <p:cNvPr id="15411" name="直接连接符 33"/>
            <p:cNvCxnSpPr>
              <a:cxnSpLocks noChangeShapeType="1"/>
            </p:cNvCxnSpPr>
            <p:nvPr/>
          </p:nvCxnSpPr>
          <p:spPr bwMode="auto">
            <a:xfrm flipV="1">
              <a:off x="6143636" y="4857760"/>
              <a:ext cx="571504" cy="21431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5412" name="直接连接符 35"/>
            <p:cNvCxnSpPr>
              <a:cxnSpLocks noChangeShapeType="1"/>
            </p:cNvCxnSpPr>
            <p:nvPr/>
          </p:nvCxnSpPr>
          <p:spPr bwMode="auto">
            <a:xfrm flipV="1">
              <a:off x="6170932" y="4143380"/>
              <a:ext cx="1071570" cy="92869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5413" name="直接连接符 40"/>
            <p:cNvCxnSpPr>
              <a:cxnSpLocks noChangeShapeType="1"/>
            </p:cNvCxnSpPr>
            <p:nvPr/>
          </p:nvCxnSpPr>
          <p:spPr bwMode="auto">
            <a:xfrm rot="10800000">
              <a:off x="5500694" y="4572008"/>
              <a:ext cx="642942" cy="50006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graphicFrame>
          <p:nvGraphicFramePr>
            <p:cNvPr id="15388" name="Object 10"/>
            <p:cNvGraphicFramePr>
              <a:graphicFrameLocks noChangeAspect="1"/>
            </p:cNvGraphicFramePr>
            <p:nvPr/>
          </p:nvGraphicFramePr>
          <p:xfrm>
            <a:off x="6786578" y="4714884"/>
            <a:ext cx="263525" cy="352425"/>
          </p:xfrm>
          <a:graphic>
            <a:graphicData uri="http://schemas.openxmlformats.org/presentationml/2006/ole">
              <p:oleObj spid="_x0000_s25628" name="Equation" r:id="rId11" imgW="152280" imgH="203040" progId="Equation.DSMT4">
                <p:embed/>
              </p:oleObj>
            </a:graphicData>
          </a:graphic>
        </p:graphicFrame>
        <p:cxnSp>
          <p:nvCxnSpPr>
            <p:cNvPr id="15414" name="直接连接符 43"/>
            <p:cNvCxnSpPr>
              <a:cxnSpLocks noChangeShapeType="1"/>
            </p:cNvCxnSpPr>
            <p:nvPr/>
          </p:nvCxnSpPr>
          <p:spPr bwMode="auto">
            <a:xfrm rot="5400000" flipH="1" flipV="1">
              <a:off x="6621631" y="4250537"/>
              <a:ext cx="714380" cy="50006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415" name="直接连接符 45"/>
            <p:cNvCxnSpPr>
              <a:cxnSpLocks noChangeShapeType="1"/>
            </p:cNvCxnSpPr>
            <p:nvPr/>
          </p:nvCxnSpPr>
          <p:spPr bwMode="auto">
            <a:xfrm rot="10800000">
              <a:off x="5500694" y="4572008"/>
              <a:ext cx="1214446" cy="28575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4" name="组合 60"/>
          <p:cNvGrpSpPr>
            <a:grpSpLocks/>
          </p:cNvGrpSpPr>
          <p:nvPr/>
        </p:nvGrpSpPr>
        <p:grpSpPr bwMode="auto">
          <a:xfrm>
            <a:off x="5757863" y="1285875"/>
            <a:ext cx="3171825" cy="3481388"/>
            <a:chOff x="5400962" y="2286786"/>
            <a:chExt cx="3171566" cy="3480616"/>
          </a:xfrm>
        </p:grpSpPr>
        <p:cxnSp>
          <p:nvCxnSpPr>
            <p:cNvPr id="15398" name="直接箭头连接符 50"/>
            <p:cNvCxnSpPr>
              <a:cxnSpLocks noChangeShapeType="1"/>
            </p:cNvCxnSpPr>
            <p:nvPr/>
          </p:nvCxnSpPr>
          <p:spPr bwMode="auto">
            <a:xfrm>
              <a:off x="8001024" y="4643446"/>
              <a:ext cx="571504" cy="158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cxnSp>
          <p:nvCxnSpPr>
            <p:cNvPr id="15399" name="直接箭头连接符 51"/>
            <p:cNvCxnSpPr>
              <a:cxnSpLocks noChangeShapeType="1"/>
            </p:cNvCxnSpPr>
            <p:nvPr/>
          </p:nvCxnSpPr>
          <p:spPr bwMode="auto">
            <a:xfrm rot="5400000" flipH="1" flipV="1">
              <a:off x="5786446" y="2500306"/>
              <a:ext cx="428628" cy="158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cxnSp>
          <p:nvCxnSpPr>
            <p:cNvPr id="15400" name="直接箭头连接符 53"/>
            <p:cNvCxnSpPr>
              <a:cxnSpLocks noChangeAspect="1"/>
            </p:cNvCxnSpPr>
            <p:nvPr/>
          </p:nvCxnSpPr>
          <p:spPr bwMode="auto">
            <a:xfrm rot="5400000">
              <a:off x="5337962" y="5419726"/>
              <a:ext cx="306000" cy="180000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cxnSp>
          <p:nvCxnSpPr>
            <p:cNvPr id="15401" name="直接箭头连接符 55"/>
            <p:cNvCxnSpPr>
              <a:cxnSpLocks noChangeShapeType="1"/>
            </p:cNvCxnSpPr>
            <p:nvPr/>
          </p:nvCxnSpPr>
          <p:spPr bwMode="auto">
            <a:xfrm rot="5400000" flipH="1" flipV="1">
              <a:off x="5430050" y="4785528"/>
              <a:ext cx="712792" cy="42862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graphicFrame>
          <p:nvGraphicFramePr>
            <p:cNvPr id="15378" name="Object 12"/>
            <p:cNvGraphicFramePr>
              <a:graphicFrameLocks noChangeAspect="1"/>
            </p:cNvGraphicFramePr>
            <p:nvPr/>
          </p:nvGraphicFramePr>
          <p:xfrm>
            <a:off x="8286776" y="4714884"/>
            <a:ext cx="234251" cy="285752"/>
          </p:xfrm>
          <a:graphic>
            <a:graphicData uri="http://schemas.openxmlformats.org/presentationml/2006/ole">
              <p:oleObj spid="_x0000_s25618" name="Equation" r:id="rId12" imgW="126720" imgH="139680" progId="Equation.DSMT4">
                <p:embed/>
              </p:oleObj>
            </a:graphicData>
          </a:graphic>
        </p:graphicFrame>
        <p:graphicFrame>
          <p:nvGraphicFramePr>
            <p:cNvPr id="15379" name="Object 12"/>
            <p:cNvGraphicFramePr>
              <a:graphicFrameLocks noChangeAspect="1"/>
            </p:cNvGraphicFramePr>
            <p:nvPr/>
          </p:nvGraphicFramePr>
          <p:xfrm>
            <a:off x="5500694" y="5429264"/>
            <a:ext cx="258762" cy="338138"/>
          </p:xfrm>
          <a:graphic>
            <a:graphicData uri="http://schemas.openxmlformats.org/presentationml/2006/ole">
              <p:oleObj spid="_x0000_s25619" name="Equation" r:id="rId13" imgW="139680" imgH="164880" progId="Equation.DSMT4">
                <p:embed/>
              </p:oleObj>
            </a:graphicData>
          </a:graphic>
        </p:graphicFrame>
        <p:graphicFrame>
          <p:nvGraphicFramePr>
            <p:cNvPr id="2" name="Object 13"/>
            <p:cNvGraphicFramePr>
              <a:graphicFrameLocks noChangeAspect="1"/>
            </p:cNvGraphicFramePr>
            <p:nvPr/>
          </p:nvGraphicFramePr>
          <p:xfrm>
            <a:off x="6083300" y="2324100"/>
            <a:ext cx="234950" cy="260350"/>
          </p:xfrm>
          <a:graphic>
            <a:graphicData uri="http://schemas.openxmlformats.org/presentationml/2006/ole">
              <p:oleObj spid="_x0000_s25620" name="Equation" r:id="rId14" imgW="126720" imgH="126720" progId="Equation.DSMT4">
                <p:embed/>
              </p:oleObj>
            </a:graphicData>
          </a:graphic>
        </p:graphicFrame>
      </p:grpSp>
      <p:grpSp>
        <p:nvGrpSpPr>
          <p:cNvPr id="5" name="组合 67"/>
          <p:cNvGrpSpPr>
            <a:grpSpLocks/>
          </p:cNvGrpSpPr>
          <p:nvPr/>
        </p:nvGrpSpPr>
        <p:grpSpPr bwMode="auto">
          <a:xfrm>
            <a:off x="6357938" y="2571750"/>
            <a:ext cx="571500" cy="1071563"/>
            <a:chOff x="6000760" y="3571876"/>
            <a:chExt cx="571504" cy="1071570"/>
          </a:xfrm>
        </p:grpSpPr>
        <p:cxnSp>
          <p:nvCxnSpPr>
            <p:cNvPr id="15396" name="直接连接符 62"/>
            <p:cNvCxnSpPr>
              <a:cxnSpLocks noChangeShapeType="1"/>
            </p:cNvCxnSpPr>
            <p:nvPr/>
          </p:nvCxnSpPr>
          <p:spPr bwMode="auto">
            <a:xfrm rot="5400000" flipH="1" flipV="1">
              <a:off x="5750727" y="4179099"/>
              <a:ext cx="714380" cy="214314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15397" name="直接连接符 64"/>
            <p:cNvCxnSpPr>
              <a:cxnSpLocks noChangeShapeType="1"/>
            </p:cNvCxnSpPr>
            <p:nvPr/>
          </p:nvCxnSpPr>
          <p:spPr bwMode="auto">
            <a:xfrm rot="16200000" flipV="1">
              <a:off x="6143636" y="4000504"/>
              <a:ext cx="500066" cy="35719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graphicFrame>
          <p:nvGraphicFramePr>
            <p:cNvPr id="15377" name="Object 15"/>
            <p:cNvGraphicFramePr>
              <a:graphicFrameLocks noChangeAspect="1"/>
            </p:cNvGraphicFramePr>
            <p:nvPr/>
          </p:nvGraphicFramePr>
          <p:xfrm>
            <a:off x="6000760" y="3571876"/>
            <a:ext cx="301616" cy="326751"/>
          </p:xfrm>
          <a:graphic>
            <a:graphicData uri="http://schemas.openxmlformats.org/presentationml/2006/ole">
              <p:oleObj spid="_x0000_s25617" name="Equation" r:id="rId15" imgW="152280" imgH="164880" progId="Equation.DSMT4">
                <p:embed/>
              </p:oleObj>
            </a:graphicData>
          </a:graphic>
        </p:graphicFrame>
      </p:grpSp>
      <p:graphicFrame>
        <p:nvGraphicFramePr>
          <p:cNvPr id="69" name="Object 16"/>
          <p:cNvGraphicFramePr>
            <a:graphicFrameLocks noChangeAspect="1"/>
          </p:cNvGraphicFramePr>
          <p:nvPr/>
        </p:nvGraphicFramePr>
        <p:xfrm>
          <a:off x="5929313" y="928688"/>
          <a:ext cx="2759075" cy="385762"/>
        </p:xfrm>
        <a:graphic>
          <a:graphicData uri="http://schemas.openxmlformats.org/presentationml/2006/ole">
            <p:oleObj spid="_x0000_s25603" name="Equation" r:id="rId16" imgW="1549080" imgH="215640" progId="Equation.DSMT4">
              <p:embed/>
            </p:oleObj>
          </a:graphicData>
        </a:graphic>
      </p:graphicFrame>
      <p:graphicFrame>
        <p:nvGraphicFramePr>
          <p:cNvPr id="39" name="Object 39"/>
          <p:cNvGraphicFramePr>
            <a:graphicFrameLocks noChangeAspect="1"/>
          </p:cNvGraphicFramePr>
          <p:nvPr/>
        </p:nvGraphicFramePr>
        <p:xfrm>
          <a:off x="357188" y="1571625"/>
          <a:ext cx="4214812" cy="1222375"/>
        </p:xfrm>
        <a:graphic>
          <a:graphicData uri="http://schemas.openxmlformats.org/presentationml/2006/ole">
            <p:oleObj spid="_x0000_s25604" name="Equation" r:id="rId17" imgW="2361960" imgH="685800" progId="Equation.DSMT4">
              <p:embed/>
            </p:oleObj>
          </a:graphicData>
        </a:graphic>
      </p:graphicFrame>
      <p:cxnSp>
        <p:nvCxnSpPr>
          <p:cNvPr id="41" name="直接连接符 40"/>
          <p:cNvCxnSpPr>
            <a:cxnSpLocks noChangeShapeType="1"/>
          </p:cNvCxnSpPr>
          <p:nvPr/>
        </p:nvCxnSpPr>
        <p:spPr bwMode="auto">
          <a:xfrm>
            <a:off x="6369050" y="3643313"/>
            <a:ext cx="857250" cy="714375"/>
          </a:xfrm>
          <a:prstGeom prst="line">
            <a:avLst/>
          </a:prstGeom>
          <a:noFill/>
          <a:ln w="9525" algn="ctr">
            <a:solidFill>
              <a:srgbClr val="0033CC"/>
            </a:solidFill>
            <a:prstDash val="dash"/>
            <a:round/>
            <a:headEnd/>
            <a:tailEnd/>
          </a:ln>
        </p:spPr>
      </p:cxnSp>
      <p:graphicFrame>
        <p:nvGraphicFramePr>
          <p:cNvPr id="42" name="Object 40"/>
          <p:cNvGraphicFramePr>
            <a:graphicFrameLocks noChangeAspect="1"/>
          </p:cNvGraphicFramePr>
          <p:nvPr/>
        </p:nvGraphicFramePr>
        <p:xfrm>
          <a:off x="357188" y="2857500"/>
          <a:ext cx="4379912" cy="396875"/>
        </p:xfrm>
        <a:graphic>
          <a:graphicData uri="http://schemas.openxmlformats.org/presentationml/2006/ole">
            <p:oleObj spid="_x0000_s25605" name="Equation" r:id="rId18" imgW="2666880" imgH="241200" progId="Equation.DSMT4">
              <p:embed/>
            </p:oleObj>
          </a:graphicData>
        </a:graphic>
      </p:graphicFrame>
      <p:graphicFrame>
        <p:nvGraphicFramePr>
          <p:cNvPr id="43" name="Object 41"/>
          <p:cNvGraphicFramePr>
            <a:graphicFrameLocks noChangeAspect="1"/>
          </p:cNvGraphicFramePr>
          <p:nvPr/>
        </p:nvGraphicFramePr>
        <p:xfrm>
          <a:off x="500063" y="3357563"/>
          <a:ext cx="2300287" cy="428625"/>
        </p:xfrm>
        <a:graphic>
          <a:graphicData uri="http://schemas.openxmlformats.org/presentationml/2006/ole">
            <p:oleObj spid="_x0000_s25606" name="Equation" r:id="rId19" imgW="1295280" imgH="241200" progId="Equation.DSMT4">
              <p:embed/>
            </p:oleObj>
          </a:graphicData>
        </a:graphic>
      </p:graphicFrame>
      <p:graphicFrame>
        <p:nvGraphicFramePr>
          <p:cNvPr id="44" name="Object 41"/>
          <p:cNvGraphicFramePr>
            <a:graphicFrameLocks noChangeAspect="1"/>
          </p:cNvGraphicFramePr>
          <p:nvPr/>
        </p:nvGraphicFramePr>
        <p:xfrm>
          <a:off x="428625" y="3714750"/>
          <a:ext cx="2857500" cy="655638"/>
        </p:xfrm>
        <a:graphic>
          <a:graphicData uri="http://schemas.openxmlformats.org/presentationml/2006/ole">
            <p:oleObj spid="_x0000_s25607" name="Equation" r:id="rId20" imgW="1879560" imgH="431640" progId="Equation.DSMT4">
              <p:embed/>
            </p:oleObj>
          </a:graphicData>
        </a:graphic>
      </p:graphicFrame>
      <p:cxnSp>
        <p:nvCxnSpPr>
          <p:cNvPr id="46" name="直接连接符 45"/>
          <p:cNvCxnSpPr>
            <a:cxnSpLocks noChangeShapeType="1"/>
          </p:cNvCxnSpPr>
          <p:nvPr/>
        </p:nvCxnSpPr>
        <p:spPr bwMode="auto">
          <a:xfrm>
            <a:off x="214313" y="4286250"/>
            <a:ext cx="5072062" cy="0"/>
          </a:xfrm>
          <a:prstGeom prst="line">
            <a:avLst/>
          </a:prstGeom>
          <a:noFill/>
          <a:ln w="9525" algn="ctr">
            <a:solidFill>
              <a:srgbClr val="0033CC"/>
            </a:solidFill>
            <a:prstDash val="sysDash"/>
            <a:round/>
            <a:headEnd/>
            <a:tailEnd/>
          </a:ln>
        </p:spPr>
      </p:cxnSp>
      <p:graphicFrame>
        <p:nvGraphicFramePr>
          <p:cNvPr id="15380" name="Object 43"/>
          <p:cNvGraphicFramePr>
            <a:graphicFrameLocks noChangeAspect="1"/>
          </p:cNvGraphicFramePr>
          <p:nvPr/>
        </p:nvGraphicFramePr>
        <p:xfrm>
          <a:off x="428625" y="4643438"/>
          <a:ext cx="1357313" cy="385762"/>
        </p:xfrm>
        <a:graphic>
          <a:graphicData uri="http://schemas.openxmlformats.org/presentationml/2006/ole">
            <p:oleObj spid="_x0000_s25608" name="Equation" r:id="rId21" imgW="761760" imgH="215640" progId="Equation.DSMT4">
              <p:embed/>
            </p:oleObj>
          </a:graphicData>
        </a:graphic>
      </p:graphicFrame>
      <p:sp>
        <p:nvSpPr>
          <p:cNvPr id="15394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95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2" name="Object 48"/>
          <p:cNvGraphicFramePr>
            <a:graphicFrameLocks noChangeAspect="1"/>
          </p:cNvGraphicFramePr>
          <p:nvPr/>
        </p:nvGraphicFramePr>
        <p:xfrm>
          <a:off x="1785938" y="4643438"/>
          <a:ext cx="5643562" cy="484187"/>
        </p:xfrm>
        <a:graphic>
          <a:graphicData uri="http://schemas.openxmlformats.org/presentationml/2006/ole">
            <p:oleObj spid="_x0000_s25609" name="Equation" r:id="rId22" imgW="2514600" imgH="215640" progId="Equation.DSMT4">
              <p:embed/>
            </p:oleObj>
          </a:graphicData>
        </a:graphic>
      </p:graphicFrame>
      <p:graphicFrame>
        <p:nvGraphicFramePr>
          <p:cNvPr id="53" name="Object 49"/>
          <p:cNvGraphicFramePr>
            <a:graphicFrameLocks noChangeAspect="1"/>
          </p:cNvGraphicFramePr>
          <p:nvPr/>
        </p:nvGraphicFramePr>
        <p:xfrm>
          <a:off x="357188" y="5214938"/>
          <a:ext cx="3786187" cy="457200"/>
        </p:xfrm>
        <a:graphic>
          <a:graphicData uri="http://schemas.openxmlformats.org/presentationml/2006/ole">
            <p:oleObj spid="_x0000_s25610" name="Equation" r:id="rId23" imgW="1790640" imgH="215640" progId="Equation.DSMT4">
              <p:embed/>
            </p:oleObj>
          </a:graphicData>
        </a:graphic>
      </p:graphicFrame>
      <p:graphicFrame>
        <p:nvGraphicFramePr>
          <p:cNvPr id="54" name="Object 50"/>
          <p:cNvGraphicFramePr>
            <a:graphicFrameLocks noChangeAspect="1"/>
          </p:cNvGraphicFramePr>
          <p:nvPr/>
        </p:nvGraphicFramePr>
        <p:xfrm>
          <a:off x="4286250" y="5214938"/>
          <a:ext cx="3617913" cy="500062"/>
        </p:xfrm>
        <a:graphic>
          <a:graphicData uri="http://schemas.openxmlformats.org/presentationml/2006/ole">
            <p:oleObj spid="_x0000_s25611" name="Equation" r:id="rId24" imgW="1562040" imgH="215640" progId="Equation.DSMT4">
              <p:embed/>
            </p:oleObj>
          </a:graphicData>
        </a:graphic>
      </p:graphicFrame>
      <p:graphicFrame>
        <p:nvGraphicFramePr>
          <p:cNvPr id="12339" name="Object 51"/>
          <p:cNvGraphicFramePr>
            <a:graphicFrameLocks noChangeAspect="1"/>
          </p:cNvGraphicFramePr>
          <p:nvPr/>
        </p:nvGraphicFramePr>
        <p:xfrm>
          <a:off x="285750" y="5857875"/>
          <a:ext cx="3252788" cy="428625"/>
        </p:xfrm>
        <a:graphic>
          <a:graphicData uri="http://schemas.openxmlformats.org/presentationml/2006/ole">
            <p:oleObj spid="_x0000_s25612" name="Equation" r:id="rId25" imgW="1638000" imgH="215640" progId="Equation.DSMT4">
              <p:embed/>
            </p:oleObj>
          </a:graphicData>
        </a:graphic>
      </p:graphicFrame>
      <p:graphicFrame>
        <p:nvGraphicFramePr>
          <p:cNvPr id="12340" name="Object 52"/>
          <p:cNvGraphicFramePr>
            <a:graphicFrameLocks noChangeAspect="1"/>
          </p:cNvGraphicFramePr>
          <p:nvPr/>
        </p:nvGraphicFramePr>
        <p:xfrm>
          <a:off x="3673475" y="5786438"/>
          <a:ext cx="846138" cy="571500"/>
        </p:xfrm>
        <a:graphic>
          <a:graphicData uri="http://schemas.openxmlformats.org/presentationml/2006/ole">
            <p:oleObj spid="_x0000_s25613" name="Equation" r:id="rId26" imgW="507960" imgH="342720" progId="Equation.DSMT4">
              <p:embed/>
            </p:oleObj>
          </a:graphicData>
        </a:graphic>
      </p:graphicFrame>
      <p:graphicFrame>
        <p:nvGraphicFramePr>
          <p:cNvPr id="12341" name="Object 53"/>
          <p:cNvGraphicFramePr>
            <a:graphicFrameLocks noChangeAspect="1"/>
          </p:cNvGraphicFramePr>
          <p:nvPr/>
        </p:nvGraphicFramePr>
        <p:xfrm>
          <a:off x="4643438" y="5715000"/>
          <a:ext cx="1751012" cy="642938"/>
        </p:xfrm>
        <a:graphic>
          <a:graphicData uri="http://schemas.openxmlformats.org/presentationml/2006/ole">
            <p:oleObj spid="_x0000_s25614" name="Equation" r:id="rId27" imgW="1002960" imgH="368280" progId="Equation.DSMT4">
              <p:embed/>
            </p:oleObj>
          </a:graphicData>
        </a:graphic>
      </p:graphicFrame>
      <p:graphicFrame>
        <p:nvGraphicFramePr>
          <p:cNvPr id="58" name="Object 54"/>
          <p:cNvGraphicFramePr>
            <a:graphicFrameLocks noChangeAspect="1"/>
          </p:cNvGraphicFramePr>
          <p:nvPr/>
        </p:nvGraphicFramePr>
        <p:xfrm>
          <a:off x="6715125" y="5857875"/>
          <a:ext cx="1004888" cy="428625"/>
        </p:xfrm>
        <a:graphic>
          <a:graphicData uri="http://schemas.openxmlformats.org/presentationml/2006/ole">
            <p:oleObj spid="_x0000_s25615" name="Equation" r:id="rId28" imgW="317160" imgH="101520" progId="Equation.DSMT4">
              <p:embed/>
            </p:oleObj>
          </a:graphicData>
        </a:graphic>
      </p:graphicFrame>
      <p:graphicFrame>
        <p:nvGraphicFramePr>
          <p:cNvPr id="55" name="Object 55"/>
          <p:cNvGraphicFramePr>
            <a:graphicFrameLocks noChangeAspect="1"/>
          </p:cNvGraphicFramePr>
          <p:nvPr/>
        </p:nvGraphicFramePr>
        <p:xfrm>
          <a:off x="7989888" y="5643563"/>
          <a:ext cx="579437" cy="758825"/>
        </p:xfrm>
        <a:graphic>
          <a:graphicData uri="http://schemas.openxmlformats.org/presentationml/2006/ole">
            <p:oleObj spid="_x0000_s25616" name="Equation" r:id="rId29" imgW="33012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69" name="Rectangle 24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70" name="Rectangle 26"/>
          <p:cNvSpPr>
            <a:spLocks noChangeArrowheads="1"/>
          </p:cNvSpPr>
          <p:nvPr/>
        </p:nvSpPr>
        <p:spPr bwMode="auto">
          <a:xfrm>
            <a:off x="0" y="3143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71" name="Rectangle 28"/>
          <p:cNvSpPr>
            <a:spLocks noChangeArrowheads="1"/>
          </p:cNvSpPr>
          <p:nvPr/>
        </p:nvSpPr>
        <p:spPr bwMode="auto">
          <a:xfrm>
            <a:off x="0" y="3367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Object 29"/>
          <p:cNvGraphicFramePr>
            <a:graphicFrameLocks noChangeAspect="1"/>
          </p:cNvGraphicFramePr>
          <p:nvPr/>
        </p:nvGraphicFramePr>
        <p:xfrm>
          <a:off x="571472" y="1142984"/>
          <a:ext cx="4086225" cy="2381250"/>
        </p:xfrm>
        <a:graphic>
          <a:graphicData uri="http://schemas.openxmlformats.org/presentationml/2006/ole">
            <p:oleObj spid="_x0000_s31746" name="Equation" r:id="rId3" imgW="1917360" imgH="1117440" progId="Equation.DSMT4">
              <p:embed/>
            </p:oleObj>
          </a:graphicData>
        </a:graphic>
      </p:graphicFrame>
      <p:graphicFrame>
        <p:nvGraphicFramePr>
          <p:cNvPr id="28" name="Object 32"/>
          <p:cNvGraphicFramePr>
            <a:graphicFrameLocks noChangeAspect="1"/>
          </p:cNvGraphicFramePr>
          <p:nvPr/>
        </p:nvGraphicFramePr>
        <p:xfrm>
          <a:off x="3857620" y="2643182"/>
          <a:ext cx="299280" cy="714380"/>
        </p:xfrm>
        <a:graphic>
          <a:graphicData uri="http://schemas.openxmlformats.org/presentationml/2006/ole">
            <p:oleObj spid="_x0000_s31747" name="Equation" r:id="rId4" imgW="164880" imgH="393480" progId="Equation.DSMT4">
              <p:embed/>
            </p:oleObj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5246688" y="571480"/>
            <a:ext cx="3362325" cy="3351234"/>
            <a:chOff x="5246688" y="571480"/>
            <a:chExt cx="3362325" cy="3351234"/>
          </a:xfrm>
        </p:grpSpPr>
        <p:sp>
          <p:nvSpPr>
            <p:cNvPr id="11276" name="Line 10"/>
            <p:cNvSpPr>
              <a:spLocks noChangeShapeType="1"/>
            </p:cNvSpPr>
            <p:nvPr/>
          </p:nvSpPr>
          <p:spPr bwMode="auto">
            <a:xfrm>
              <a:off x="5721472" y="2755901"/>
              <a:ext cx="2286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7" name="Line 12"/>
            <p:cNvSpPr>
              <a:spLocks noChangeShapeType="1"/>
            </p:cNvSpPr>
            <p:nvPr/>
          </p:nvSpPr>
          <p:spPr bwMode="auto">
            <a:xfrm>
              <a:off x="5721472" y="2764693"/>
              <a:ext cx="1771650" cy="74295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8" name="Line 13"/>
            <p:cNvSpPr>
              <a:spLocks noChangeShapeType="1"/>
            </p:cNvSpPr>
            <p:nvPr/>
          </p:nvSpPr>
          <p:spPr bwMode="auto">
            <a:xfrm flipH="1">
              <a:off x="7484330" y="2755901"/>
              <a:ext cx="495300" cy="762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9" name="Line 14"/>
            <p:cNvSpPr>
              <a:spLocks noChangeShapeType="1"/>
            </p:cNvSpPr>
            <p:nvPr/>
          </p:nvSpPr>
          <p:spPr bwMode="auto">
            <a:xfrm flipH="1">
              <a:off x="5733196" y="1071546"/>
              <a:ext cx="1044590" cy="168435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0" name="Line 15"/>
            <p:cNvSpPr>
              <a:spLocks noChangeShapeType="1"/>
            </p:cNvSpPr>
            <p:nvPr/>
          </p:nvSpPr>
          <p:spPr bwMode="auto">
            <a:xfrm>
              <a:off x="6786578" y="1071546"/>
              <a:ext cx="708011" cy="244635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1" name="Line 16"/>
            <p:cNvSpPr>
              <a:spLocks noChangeShapeType="1"/>
            </p:cNvSpPr>
            <p:nvPr/>
          </p:nvSpPr>
          <p:spPr bwMode="auto">
            <a:xfrm>
              <a:off x="6777786" y="1062754"/>
              <a:ext cx="1203311" cy="170340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2" name="Text Box 17"/>
            <p:cNvSpPr txBox="1">
              <a:spLocks noChangeArrowheads="1"/>
            </p:cNvSpPr>
            <p:nvPr/>
          </p:nvSpPr>
          <p:spPr bwMode="auto">
            <a:xfrm>
              <a:off x="6643702" y="571480"/>
              <a:ext cx="647700" cy="519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 dirty="0"/>
                <a:t>P</a:t>
              </a:r>
            </a:p>
          </p:txBody>
        </p:sp>
        <p:sp>
          <p:nvSpPr>
            <p:cNvPr id="11283" name="Text Box 19"/>
            <p:cNvSpPr txBox="1">
              <a:spLocks noChangeArrowheads="1"/>
            </p:cNvSpPr>
            <p:nvPr/>
          </p:nvSpPr>
          <p:spPr bwMode="auto">
            <a:xfrm>
              <a:off x="7304088" y="3403601"/>
              <a:ext cx="461963" cy="519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/>
                <a:t>B</a:t>
              </a:r>
            </a:p>
          </p:txBody>
        </p:sp>
        <p:sp>
          <p:nvSpPr>
            <p:cNvPr id="11284" name="Text Box 20"/>
            <p:cNvSpPr txBox="1">
              <a:spLocks noChangeArrowheads="1"/>
            </p:cNvSpPr>
            <p:nvPr/>
          </p:nvSpPr>
          <p:spPr bwMode="auto">
            <a:xfrm>
              <a:off x="5246688" y="2489201"/>
              <a:ext cx="647700" cy="519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/>
                <a:t>A</a:t>
              </a:r>
            </a:p>
          </p:txBody>
        </p:sp>
        <p:sp>
          <p:nvSpPr>
            <p:cNvPr id="11285" name="Text Box 20"/>
            <p:cNvSpPr txBox="1">
              <a:spLocks noChangeArrowheads="1"/>
            </p:cNvSpPr>
            <p:nvPr/>
          </p:nvSpPr>
          <p:spPr bwMode="auto">
            <a:xfrm>
              <a:off x="7961313" y="2428876"/>
              <a:ext cx="647700" cy="519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/>
                <a:t>C</a:t>
              </a:r>
            </a:p>
          </p:txBody>
        </p:sp>
      </p:grpSp>
      <p:sp>
        <p:nvSpPr>
          <p:cNvPr id="40" name="Line 22"/>
          <p:cNvSpPr>
            <a:spLocks noChangeShapeType="1"/>
          </p:cNvSpPr>
          <p:nvPr/>
        </p:nvSpPr>
        <p:spPr bwMode="auto">
          <a:xfrm flipH="1">
            <a:off x="6613524" y="1071546"/>
            <a:ext cx="173053" cy="2046305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41" name="Text Box 23"/>
          <p:cNvSpPr txBox="1">
            <a:spLocks noChangeArrowheads="1"/>
          </p:cNvSpPr>
          <p:nvPr/>
        </p:nvSpPr>
        <p:spPr bwMode="auto">
          <a:xfrm>
            <a:off x="6254750" y="3087688"/>
            <a:ext cx="6477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/>
              <a:t>O</a:t>
            </a:r>
          </a:p>
        </p:txBody>
      </p:sp>
      <p:sp>
        <p:nvSpPr>
          <p:cNvPr id="42" name="Line 47"/>
          <p:cNvSpPr>
            <a:spLocks noChangeShapeType="1"/>
          </p:cNvSpPr>
          <p:nvPr/>
        </p:nvSpPr>
        <p:spPr bwMode="auto">
          <a:xfrm flipV="1">
            <a:off x="6615113" y="2786057"/>
            <a:ext cx="1314473" cy="346080"/>
          </a:xfrm>
          <a:prstGeom prst="line">
            <a:avLst/>
          </a:prstGeom>
          <a:noFill/>
          <a:ln w="15875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71472" y="285728"/>
            <a:ext cx="407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三、重要结论的记忆与应用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 animBg="1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301" name="Text Box 13"/>
          <p:cNvSpPr txBox="1">
            <a:spLocks noChangeArrowheads="1"/>
          </p:cNvSpPr>
          <p:nvPr/>
        </p:nvSpPr>
        <p:spPr bwMode="auto">
          <a:xfrm>
            <a:off x="395288" y="260350"/>
            <a:ext cx="7561262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 smtClean="0"/>
              <a:t>10.</a:t>
            </a:r>
            <a:r>
              <a:rPr lang="zh-CN" altLang="en-US" sz="2400" b="1" dirty="0"/>
              <a:t>设三棱锥</a:t>
            </a:r>
            <a:r>
              <a:rPr lang="en-US" altLang="zh-CN" sz="2400" b="1" dirty="0"/>
              <a:t>P--ABC</a:t>
            </a:r>
            <a:r>
              <a:rPr lang="zh-CN" altLang="en-US" sz="2400" b="1" dirty="0"/>
              <a:t>的顶点</a:t>
            </a:r>
            <a:r>
              <a:rPr lang="en-US" altLang="zh-CN" sz="2400" b="1" dirty="0"/>
              <a:t>P</a:t>
            </a:r>
            <a:r>
              <a:rPr lang="zh-CN" altLang="en-US" sz="2400" b="1" dirty="0"/>
              <a:t>在平面</a:t>
            </a:r>
            <a:r>
              <a:rPr lang="en-US" altLang="zh-CN" sz="2400" b="1" dirty="0"/>
              <a:t>ABC</a:t>
            </a:r>
            <a:r>
              <a:rPr lang="zh-CN" altLang="en-US" sz="2400" b="1" dirty="0"/>
              <a:t>上的射影是</a:t>
            </a:r>
            <a:r>
              <a:rPr lang="en-US" altLang="zh-CN" sz="2400" b="1" dirty="0"/>
              <a:t>H</a:t>
            </a:r>
            <a:r>
              <a:rPr lang="zh-CN" altLang="en-US" sz="2400" b="1" dirty="0"/>
              <a:t>，给出以下命题：</a:t>
            </a:r>
          </a:p>
          <a:p>
            <a:r>
              <a:rPr lang="zh-CN" altLang="en-US" sz="2400" b="1" dirty="0"/>
              <a:t>①若</a:t>
            </a:r>
            <a:r>
              <a:rPr lang="en-US" altLang="zh-CN" sz="2400" b="1" dirty="0"/>
              <a:t>PA⊥BC </a:t>
            </a:r>
            <a:r>
              <a:rPr lang="zh-CN" altLang="en-US" sz="2400" b="1" dirty="0"/>
              <a:t>， </a:t>
            </a:r>
            <a:r>
              <a:rPr lang="en-US" altLang="zh-CN" sz="2400" b="1" dirty="0"/>
              <a:t>PB⊥ AC</a:t>
            </a:r>
            <a:r>
              <a:rPr lang="zh-CN" altLang="en-US" sz="2400" b="1" dirty="0"/>
              <a:t>，则</a:t>
            </a:r>
            <a:r>
              <a:rPr lang="en-US" altLang="zh-CN" sz="2400" b="1" dirty="0"/>
              <a:t>H</a:t>
            </a:r>
            <a:r>
              <a:rPr lang="zh-CN" altLang="en-US" sz="2400" b="1" dirty="0"/>
              <a:t>是</a:t>
            </a:r>
            <a:r>
              <a:rPr lang="zh-CN" altLang="en-US" sz="2400" b="1" dirty="0">
                <a:latin typeface="宋体" pitchFamily="2" charset="-122"/>
              </a:rPr>
              <a:t>△</a:t>
            </a:r>
            <a:r>
              <a:rPr lang="en-US" altLang="zh-CN" sz="2400" b="1" dirty="0">
                <a:latin typeface="宋体" pitchFamily="2" charset="-122"/>
              </a:rPr>
              <a:t>ABC</a:t>
            </a:r>
            <a:r>
              <a:rPr lang="zh-CN" altLang="en-US" sz="2400" b="1" dirty="0"/>
              <a:t>的垂心</a:t>
            </a:r>
          </a:p>
          <a:p>
            <a:r>
              <a:rPr lang="zh-CN" altLang="en-US" sz="2400" b="1" dirty="0"/>
              <a:t>②若</a:t>
            </a:r>
            <a:r>
              <a:rPr lang="en-US" altLang="zh-CN" sz="2400" b="1" dirty="0"/>
              <a:t>PA,PB,PC</a:t>
            </a:r>
            <a:r>
              <a:rPr lang="zh-CN" altLang="en-US" sz="2400" b="1" dirty="0"/>
              <a:t>两两互相垂直，则</a:t>
            </a:r>
            <a:r>
              <a:rPr lang="en-US" altLang="zh-CN" sz="2400" b="1" dirty="0"/>
              <a:t>H</a:t>
            </a:r>
            <a:r>
              <a:rPr lang="zh-CN" altLang="en-US" sz="2400" b="1" dirty="0"/>
              <a:t>是△</a:t>
            </a:r>
            <a:r>
              <a:rPr lang="en-US" altLang="zh-CN" sz="2400" b="1" dirty="0"/>
              <a:t>ABC</a:t>
            </a:r>
            <a:r>
              <a:rPr lang="zh-CN" altLang="en-US" sz="2400" b="1" dirty="0"/>
              <a:t>的垂心</a:t>
            </a:r>
          </a:p>
          <a:p>
            <a:r>
              <a:rPr lang="zh-CN" altLang="en-US" sz="2400" b="1" dirty="0"/>
              <a:t>③若∠ </a:t>
            </a:r>
            <a:r>
              <a:rPr lang="en-US" altLang="zh-CN" sz="2400" b="1" dirty="0"/>
              <a:t>ABC=90</a:t>
            </a:r>
            <a:r>
              <a:rPr lang="en-US" altLang="zh-CN" sz="2400" b="1" baseline="30000" dirty="0"/>
              <a:t>0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H</a:t>
            </a:r>
            <a:r>
              <a:rPr lang="zh-CN" altLang="en-US" sz="2400" b="1" dirty="0"/>
              <a:t>是</a:t>
            </a:r>
            <a:r>
              <a:rPr lang="en-US" altLang="zh-CN" sz="2400" b="1" dirty="0"/>
              <a:t>AC</a:t>
            </a:r>
            <a:r>
              <a:rPr lang="zh-CN" altLang="en-US" sz="2400" b="1" dirty="0"/>
              <a:t>的中点，则</a:t>
            </a:r>
            <a:r>
              <a:rPr lang="en-US" altLang="zh-CN" sz="2400" b="1" dirty="0"/>
              <a:t>PA=PB=PC</a:t>
            </a:r>
          </a:p>
          <a:p>
            <a:r>
              <a:rPr lang="en-US" altLang="zh-CN" sz="2400" b="1" dirty="0"/>
              <a:t>④</a:t>
            </a:r>
            <a:r>
              <a:rPr lang="zh-CN" altLang="en-US" sz="2400" b="1" dirty="0"/>
              <a:t>若</a:t>
            </a:r>
            <a:r>
              <a:rPr lang="en-US" altLang="zh-CN" sz="2400" b="1" dirty="0"/>
              <a:t>PA=PB=PC</a:t>
            </a:r>
            <a:r>
              <a:rPr lang="en-US" altLang="zh-CN" dirty="0"/>
              <a:t> </a:t>
            </a:r>
            <a:r>
              <a:rPr lang="zh-CN" altLang="en-US" sz="2400" b="1" dirty="0"/>
              <a:t>，则</a:t>
            </a:r>
            <a:r>
              <a:rPr lang="en-US" altLang="zh-CN" sz="2400" b="1" dirty="0"/>
              <a:t>H</a:t>
            </a:r>
            <a:r>
              <a:rPr lang="zh-CN" altLang="en-US" sz="2400" b="1" dirty="0"/>
              <a:t>是△</a:t>
            </a:r>
            <a:r>
              <a:rPr lang="en-US" altLang="zh-CN" sz="2400" b="1" dirty="0"/>
              <a:t>ABC</a:t>
            </a:r>
            <a:r>
              <a:rPr lang="zh-CN" altLang="en-US" sz="2400" b="1" dirty="0"/>
              <a:t>的外心</a:t>
            </a:r>
          </a:p>
          <a:p>
            <a:r>
              <a:rPr lang="zh-CN" altLang="en-US" sz="2400" b="1" dirty="0"/>
              <a:t>其中正确命题的命题是</a:t>
            </a:r>
            <a:r>
              <a:rPr lang="zh-CN" altLang="en-US" sz="2400" b="1" u="sng" dirty="0"/>
              <a:t>                                 </a:t>
            </a:r>
            <a:r>
              <a:rPr lang="en-US" altLang="zh-CN" sz="2400" b="1" dirty="0"/>
              <a:t>.</a:t>
            </a:r>
          </a:p>
        </p:txBody>
      </p:sp>
      <p:sp>
        <p:nvSpPr>
          <p:cNvPr id="396302" name="Text Box 14"/>
          <p:cNvSpPr txBox="1">
            <a:spLocks noChangeArrowheads="1"/>
          </p:cNvSpPr>
          <p:nvPr/>
        </p:nvSpPr>
        <p:spPr bwMode="auto">
          <a:xfrm>
            <a:off x="3924300" y="2492375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</a:rPr>
              <a:t>①②③④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286000" y="3143250"/>
            <a:ext cx="3619500" cy="2995613"/>
            <a:chOff x="3243" y="1116"/>
            <a:chExt cx="2280" cy="1887"/>
          </a:xfrm>
        </p:grpSpPr>
        <p:sp>
          <p:nvSpPr>
            <p:cNvPr id="21509" name="Line 27"/>
            <p:cNvSpPr>
              <a:spLocks noChangeShapeType="1"/>
            </p:cNvSpPr>
            <p:nvPr/>
          </p:nvSpPr>
          <p:spPr bwMode="auto">
            <a:xfrm>
              <a:off x="4335" y="2388"/>
              <a:ext cx="324" cy="3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0" name="Line 28"/>
            <p:cNvSpPr>
              <a:spLocks noChangeShapeType="1"/>
            </p:cNvSpPr>
            <p:nvPr/>
          </p:nvSpPr>
          <p:spPr bwMode="auto">
            <a:xfrm flipV="1">
              <a:off x="4335" y="2268"/>
              <a:ext cx="624" cy="1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1" name="Line 29"/>
            <p:cNvSpPr>
              <a:spLocks noChangeShapeType="1"/>
            </p:cNvSpPr>
            <p:nvPr/>
          </p:nvSpPr>
          <p:spPr bwMode="auto">
            <a:xfrm>
              <a:off x="3567" y="2268"/>
              <a:ext cx="792" cy="1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3243" y="1116"/>
              <a:ext cx="2280" cy="1887"/>
              <a:chOff x="3288" y="1476"/>
              <a:chExt cx="2280" cy="1887"/>
            </a:xfrm>
          </p:grpSpPr>
          <p:sp>
            <p:nvSpPr>
              <p:cNvPr id="21516" name="Line 31"/>
              <p:cNvSpPr>
                <a:spLocks noChangeShapeType="1"/>
              </p:cNvSpPr>
              <p:nvPr/>
            </p:nvSpPr>
            <p:spPr bwMode="auto">
              <a:xfrm>
                <a:off x="3576" y="2628"/>
                <a:ext cx="14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4" name="Group 32"/>
              <p:cNvGrpSpPr>
                <a:grpSpLocks/>
              </p:cNvGrpSpPr>
              <p:nvPr/>
            </p:nvGrpSpPr>
            <p:grpSpPr bwMode="auto">
              <a:xfrm>
                <a:off x="3288" y="1476"/>
                <a:ext cx="2280" cy="1887"/>
                <a:chOff x="3288" y="1476"/>
                <a:chExt cx="2280" cy="1887"/>
              </a:xfrm>
            </p:grpSpPr>
            <p:sp>
              <p:nvSpPr>
                <p:cNvPr id="21518" name="Line 33"/>
                <p:cNvSpPr>
                  <a:spLocks noChangeShapeType="1"/>
                </p:cNvSpPr>
                <p:nvPr/>
              </p:nvSpPr>
              <p:spPr bwMode="auto">
                <a:xfrm>
                  <a:off x="3576" y="2628"/>
                  <a:ext cx="1116" cy="46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19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4692" y="2628"/>
                  <a:ext cx="312" cy="48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20" name="Line 3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581" y="1776"/>
                  <a:ext cx="805" cy="855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squar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21" name="Line 36"/>
                <p:cNvSpPr>
                  <a:spLocks noChangeShapeType="1"/>
                </p:cNvSpPr>
                <p:nvPr/>
              </p:nvSpPr>
              <p:spPr bwMode="auto">
                <a:xfrm>
                  <a:off x="4380" y="1776"/>
                  <a:ext cx="324" cy="133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22" name="Line 37"/>
                <p:cNvSpPr>
                  <a:spLocks noChangeShapeType="1"/>
                </p:cNvSpPr>
                <p:nvPr/>
              </p:nvSpPr>
              <p:spPr bwMode="auto">
                <a:xfrm>
                  <a:off x="4374" y="1770"/>
                  <a:ext cx="636" cy="86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23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224" y="1476"/>
                  <a:ext cx="588" cy="327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800" b="1" i="1"/>
                    <a:t>P</a:t>
                  </a:r>
                </a:p>
              </p:txBody>
            </p:sp>
            <p:sp>
              <p:nvSpPr>
                <p:cNvPr id="21524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980" y="2436"/>
                  <a:ext cx="588" cy="327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800" b="1" i="1"/>
                    <a:t>C</a:t>
                  </a:r>
                </a:p>
              </p:txBody>
            </p:sp>
            <p:sp>
              <p:nvSpPr>
                <p:cNvPr id="21525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4584" y="3036"/>
                  <a:ext cx="588" cy="327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800" b="1" i="1"/>
                    <a:t>B</a:t>
                  </a:r>
                </a:p>
              </p:txBody>
            </p:sp>
            <p:sp>
              <p:nvSpPr>
                <p:cNvPr id="2152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288" y="2460"/>
                  <a:ext cx="588" cy="327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800" b="1" i="1"/>
                    <a:t>A</a:t>
                  </a:r>
                </a:p>
              </p:txBody>
            </p:sp>
          </p:grpSp>
        </p:grpSp>
        <p:grpSp>
          <p:nvGrpSpPr>
            <p:cNvPr id="5" name="Group 42"/>
            <p:cNvGrpSpPr>
              <a:grpSpLocks/>
            </p:cNvGrpSpPr>
            <p:nvPr/>
          </p:nvGrpSpPr>
          <p:grpSpPr bwMode="auto">
            <a:xfrm>
              <a:off x="4131" y="1428"/>
              <a:ext cx="588" cy="1133"/>
              <a:chOff x="4176" y="1788"/>
              <a:chExt cx="588" cy="1133"/>
            </a:xfrm>
          </p:grpSpPr>
          <p:sp>
            <p:nvSpPr>
              <p:cNvPr id="21514" name="Line 43"/>
              <p:cNvSpPr>
                <a:spLocks noChangeShapeType="1"/>
              </p:cNvSpPr>
              <p:nvPr/>
            </p:nvSpPr>
            <p:spPr bwMode="auto">
              <a:xfrm>
                <a:off x="4380" y="1788"/>
                <a:ext cx="0" cy="9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15" name="Text Box 44"/>
              <p:cNvSpPr txBox="1">
                <a:spLocks noChangeArrowheads="1"/>
              </p:cNvSpPr>
              <p:nvPr/>
            </p:nvSpPr>
            <p:spPr bwMode="auto">
              <a:xfrm>
                <a:off x="4176" y="2688"/>
                <a:ext cx="588" cy="233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1" i="1"/>
                  <a:t>H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6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9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01" grpId="0"/>
      <p:bldP spid="39630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5813" y="428625"/>
            <a:ext cx="692945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重要结论</a:t>
            </a:r>
            <a:r>
              <a:rPr lang="zh-CN" altLang="en-US" b="1" dirty="0" smtClean="0">
                <a:solidFill>
                  <a:srgbClr val="FF0000"/>
                </a:solidFill>
                <a:sym typeface="Wingdings" pitchFamily="2" charset="2"/>
              </a:rPr>
              <a:t>：</a:t>
            </a:r>
            <a:endParaRPr lang="en-US" altLang="zh-CN" b="1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zh-CN" altLang="en-US" b="1" dirty="0" smtClean="0">
                <a:sym typeface="Wingdings" pitchFamily="2" charset="2"/>
              </a:rPr>
              <a:t>（</a:t>
            </a:r>
            <a:r>
              <a:rPr lang="en-US" altLang="zh-CN" b="1" dirty="0">
                <a:sym typeface="Wingdings" pitchFamily="2" charset="2"/>
              </a:rPr>
              <a:t>1</a:t>
            </a:r>
            <a:r>
              <a:rPr lang="zh-CN" altLang="en-US" b="1" dirty="0">
                <a:sym typeface="Wingdings" pitchFamily="2" charset="2"/>
              </a:rPr>
              <a:t>）三棱锥两组对棱互相垂直，则可得第三组对棱</a:t>
            </a:r>
            <a:r>
              <a:rPr lang="zh-CN" altLang="en-US" b="1" dirty="0" smtClean="0">
                <a:sym typeface="Wingdings" pitchFamily="2" charset="2"/>
              </a:rPr>
              <a:t>也</a:t>
            </a:r>
            <a:endParaRPr lang="en-US" altLang="zh-CN" b="1" dirty="0" smtClean="0">
              <a:sym typeface="Wingdings" pitchFamily="2" charset="2"/>
            </a:endParaRPr>
          </a:p>
          <a:p>
            <a:r>
              <a:rPr lang="en-US" altLang="zh-CN" b="1" dirty="0" smtClean="0">
                <a:sym typeface="Wingdings" pitchFamily="2" charset="2"/>
              </a:rPr>
              <a:t>          </a:t>
            </a:r>
            <a:r>
              <a:rPr lang="zh-CN" altLang="en-US" b="1" dirty="0" smtClean="0">
                <a:sym typeface="Wingdings" pitchFamily="2" charset="2"/>
              </a:rPr>
              <a:t>互相</a:t>
            </a:r>
            <a:r>
              <a:rPr lang="zh-CN" altLang="en-US" b="1" dirty="0">
                <a:sym typeface="Wingdings" pitchFamily="2" charset="2"/>
              </a:rPr>
              <a:t>垂直，且顶点在底面的射影是底面三角形的</a:t>
            </a:r>
            <a:r>
              <a:rPr lang="zh-CN" altLang="en-US" b="1" dirty="0" smtClean="0">
                <a:sym typeface="Wingdings" pitchFamily="2" charset="2"/>
              </a:rPr>
              <a:t>垂</a:t>
            </a:r>
            <a:endParaRPr lang="en-US" altLang="zh-CN" b="1" dirty="0" smtClean="0">
              <a:sym typeface="Wingdings" pitchFamily="2" charset="2"/>
            </a:endParaRPr>
          </a:p>
          <a:p>
            <a:r>
              <a:rPr lang="en-US" altLang="zh-CN" b="1" dirty="0" smtClean="0">
                <a:sym typeface="Wingdings" pitchFamily="2" charset="2"/>
              </a:rPr>
              <a:t>          </a:t>
            </a:r>
            <a:r>
              <a:rPr lang="zh-CN" altLang="en-US" b="1" dirty="0" smtClean="0">
                <a:sym typeface="Wingdings" pitchFamily="2" charset="2"/>
              </a:rPr>
              <a:t>心</a:t>
            </a:r>
            <a:r>
              <a:rPr lang="zh-CN" altLang="en-US" b="1" dirty="0">
                <a:sym typeface="Wingdings" pitchFamily="2" charset="2"/>
              </a:rPr>
              <a:t>；反之，若三棱锥顶点在底面的射影是底面三</a:t>
            </a:r>
            <a:r>
              <a:rPr lang="zh-CN" altLang="en-US" b="1" dirty="0" smtClean="0">
                <a:sym typeface="Wingdings" pitchFamily="2" charset="2"/>
              </a:rPr>
              <a:t>角</a:t>
            </a:r>
            <a:endParaRPr lang="en-US" altLang="zh-CN" b="1" dirty="0" smtClean="0">
              <a:sym typeface="Wingdings" pitchFamily="2" charset="2"/>
            </a:endParaRPr>
          </a:p>
          <a:p>
            <a:r>
              <a:rPr lang="en-US" altLang="zh-CN" b="1" dirty="0" smtClean="0">
                <a:sym typeface="Wingdings" pitchFamily="2" charset="2"/>
              </a:rPr>
              <a:t>          </a:t>
            </a:r>
            <a:r>
              <a:rPr lang="zh-CN" altLang="en-US" b="1" dirty="0" smtClean="0">
                <a:sym typeface="Wingdings" pitchFamily="2" charset="2"/>
              </a:rPr>
              <a:t>形</a:t>
            </a:r>
            <a:r>
              <a:rPr lang="zh-CN" altLang="en-US" b="1" dirty="0">
                <a:sym typeface="Wingdings" pitchFamily="2" charset="2"/>
              </a:rPr>
              <a:t>的垂心，则三组对棱互相垂直；</a:t>
            </a:r>
            <a:endParaRPr lang="zh-CN" altLang="en-US" b="1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85786" y="2000240"/>
            <a:ext cx="671514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）棱锥的侧棱相等（侧棱与底面所成的角相等），则此</a:t>
            </a:r>
            <a:r>
              <a:rPr lang="zh-CN" altLang="en-US" b="1" dirty="0" smtClean="0"/>
              <a:t>棱   </a:t>
            </a:r>
            <a:endParaRPr lang="en-US" altLang="zh-CN" b="1" dirty="0" smtClean="0"/>
          </a:p>
          <a:p>
            <a:r>
              <a:rPr lang="en-US" altLang="zh-CN" b="1" dirty="0" smtClean="0"/>
              <a:t>           </a:t>
            </a:r>
            <a:r>
              <a:rPr lang="zh-CN" altLang="en-US" b="1" dirty="0" smtClean="0"/>
              <a:t>锥</a:t>
            </a:r>
            <a:r>
              <a:rPr lang="zh-CN" altLang="en-US" b="1" dirty="0"/>
              <a:t>的顶点在底面的射影是底面多边形的外心，反之也成立</a:t>
            </a:r>
            <a:r>
              <a:rPr lang="en-US" altLang="zh-CN" b="1" dirty="0"/>
              <a:t>.</a:t>
            </a:r>
            <a:endParaRPr lang="zh-CN" altLang="en-US" b="1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85813" y="2857500"/>
            <a:ext cx="664370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）三棱锥的侧面与底面所成的角相等，若顶点在底面的</a:t>
            </a:r>
            <a:r>
              <a:rPr lang="zh-CN" altLang="en-US" b="1" dirty="0" smtClean="0"/>
              <a:t>射 </a:t>
            </a:r>
            <a:endParaRPr lang="en-US" altLang="zh-CN" b="1" dirty="0" smtClean="0"/>
          </a:p>
          <a:p>
            <a:r>
              <a:rPr lang="en-US" altLang="zh-CN" b="1" dirty="0" smtClean="0"/>
              <a:t>          </a:t>
            </a:r>
            <a:r>
              <a:rPr lang="zh-CN" altLang="en-US" b="1" dirty="0" smtClean="0"/>
              <a:t>影</a:t>
            </a:r>
            <a:r>
              <a:rPr lang="zh-CN" altLang="en-US" b="1" dirty="0"/>
              <a:t>在底面多边形的</a:t>
            </a:r>
            <a:r>
              <a:rPr lang="zh-CN" altLang="en-US" b="1" dirty="0">
                <a:solidFill>
                  <a:srgbClr val="FF0000"/>
                </a:solidFill>
              </a:rPr>
              <a:t>内部</a:t>
            </a:r>
            <a:r>
              <a:rPr lang="zh-CN" altLang="en-US" b="1" dirty="0"/>
              <a:t>，则射影为底面三角形的</a:t>
            </a:r>
            <a:r>
              <a:rPr lang="zh-CN" altLang="en-US" b="1" dirty="0">
                <a:solidFill>
                  <a:srgbClr val="FF0000"/>
                </a:solidFill>
              </a:rPr>
              <a:t>内心</a:t>
            </a:r>
            <a:r>
              <a:rPr lang="zh-CN" altLang="en-US" b="1" dirty="0"/>
              <a:t>，</a:t>
            </a:r>
            <a:r>
              <a:rPr lang="zh-CN" altLang="en-US" b="1" dirty="0" smtClean="0"/>
              <a:t>若 </a:t>
            </a:r>
            <a:endParaRPr lang="en-US" altLang="zh-CN" b="1" dirty="0" smtClean="0"/>
          </a:p>
          <a:p>
            <a:r>
              <a:rPr lang="en-US" altLang="zh-CN" b="1" dirty="0" smtClean="0"/>
              <a:t>          </a:t>
            </a:r>
            <a:r>
              <a:rPr lang="zh-CN" altLang="en-US" b="1" dirty="0" smtClean="0"/>
              <a:t>顶点</a:t>
            </a:r>
            <a:r>
              <a:rPr lang="zh-CN" altLang="en-US" b="1" dirty="0"/>
              <a:t>在底面的射影在底面三角形的</a:t>
            </a:r>
            <a:r>
              <a:rPr lang="zh-CN" altLang="en-US" b="1" dirty="0">
                <a:solidFill>
                  <a:srgbClr val="FF0000"/>
                </a:solidFill>
              </a:rPr>
              <a:t>外部</a:t>
            </a:r>
            <a:r>
              <a:rPr lang="zh-CN" altLang="en-US" b="1" dirty="0"/>
              <a:t>，则射影为底面</a:t>
            </a:r>
            <a:r>
              <a:rPr lang="zh-CN" altLang="en-US" b="1" dirty="0" smtClean="0"/>
              <a:t>三</a:t>
            </a:r>
            <a:endParaRPr lang="en-US" altLang="zh-CN" b="1" dirty="0" smtClean="0"/>
          </a:p>
          <a:p>
            <a:r>
              <a:rPr lang="en-US" altLang="zh-CN" b="1" dirty="0" smtClean="0"/>
              <a:t>          </a:t>
            </a:r>
            <a:r>
              <a:rPr lang="zh-CN" altLang="en-US" b="1" dirty="0" smtClean="0"/>
              <a:t>角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旁心</a:t>
            </a:r>
            <a:r>
              <a:rPr lang="zh-CN" altLang="en-US" b="1" dirty="0"/>
              <a:t>，反之也成立</a:t>
            </a:r>
            <a:r>
              <a:rPr lang="en-US" altLang="zh-CN" b="1" dirty="0"/>
              <a:t>.</a:t>
            </a: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61" name="Text Box 25"/>
          <p:cNvSpPr txBox="1">
            <a:spLocks noChangeArrowheads="1"/>
          </p:cNvSpPr>
          <p:nvPr/>
        </p:nvSpPr>
        <p:spPr bwMode="auto">
          <a:xfrm>
            <a:off x="428596" y="857232"/>
            <a:ext cx="813593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smtClean="0"/>
              <a:t>11.(</a:t>
            </a:r>
            <a:r>
              <a:rPr lang="en-US" altLang="zh-CN" sz="2400" b="1" dirty="0"/>
              <a:t>05</a:t>
            </a:r>
            <a:r>
              <a:rPr lang="zh-CN" altLang="en-US" sz="2400" b="1" dirty="0"/>
              <a:t>湖南高考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下面关于三棱锥的四个命题</a:t>
            </a:r>
            <a:r>
              <a:rPr lang="en-US" altLang="zh-CN" sz="2400" b="1" dirty="0"/>
              <a:t>:</a:t>
            </a:r>
          </a:p>
          <a:p>
            <a:r>
              <a:rPr lang="en-US" altLang="zh-CN" sz="2400" b="1" dirty="0" smtClean="0"/>
              <a:t>     (</a:t>
            </a:r>
            <a:r>
              <a:rPr lang="en-US" altLang="zh-CN" sz="2400" b="1" dirty="0"/>
              <a:t>1)</a:t>
            </a:r>
            <a:r>
              <a:rPr lang="zh-CN" altLang="en-US" sz="2400" b="1" dirty="0"/>
              <a:t>底面是等边三角形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侧面与底面所成的二面角都相等的三棱锥是正三棱锥</a:t>
            </a:r>
            <a:r>
              <a:rPr lang="en-US" altLang="zh-CN" sz="2400" b="1" dirty="0"/>
              <a:t>.</a:t>
            </a:r>
          </a:p>
          <a:p>
            <a:r>
              <a:rPr lang="en-US" altLang="zh-CN" sz="2400" b="1" dirty="0" smtClean="0"/>
              <a:t>    (</a:t>
            </a:r>
            <a:r>
              <a:rPr lang="en-US" altLang="zh-CN" sz="2400" b="1" dirty="0"/>
              <a:t>2)</a:t>
            </a:r>
            <a:r>
              <a:rPr lang="zh-CN" altLang="en-US" sz="2400" b="1" dirty="0"/>
              <a:t>底面是等边三角形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侧面都是等腰三角形的三棱锥是正三棱锥</a:t>
            </a:r>
            <a:r>
              <a:rPr lang="en-US" altLang="zh-CN" sz="2400" b="1" dirty="0"/>
              <a:t>.</a:t>
            </a:r>
          </a:p>
          <a:p>
            <a:r>
              <a:rPr lang="en-US" altLang="zh-CN" sz="2400" b="1" dirty="0" smtClean="0"/>
              <a:t>    (</a:t>
            </a:r>
            <a:r>
              <a:rPr lang="en-US" altLang="zh-CN" sz="2400" b="1" dirty="0"/>
              <a:t>3)</a:t>
            </a:r>
            <a:r>
              <a:rPr lang="zh-CN" altLang="en-US" sz="2400" b="1" dirty="0"/>
              <a:t>底面是等边三角形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侧面的面积都相等的三棱锥是正三棱锥</a:t>
            </a:r>
            <a:r>
              <a:rPr lang="en-US" altLang="zh-CN" sz="2400" b="1" dirty="0"/>
              <a:t>.</a:t>
            </a:r>
          </a:p>
          <a:p>
            <a:r>
              <a:rPr lang="en-US" altLang="zh-CN" sz="2400" b="1" dirty="0" smtClean="0"/>
              <a:t>   (</a:t>
            </a:r>
            <a:r>
              <a:rPr lang="en-US" altLang="zh-CN" sz="2400" b="1" dirty="0"/>
              <a:t>4)</a:t>
            </a:r>
            <a:r>
              <a:rPr lang="zh-CN" altLang="en-US" sz="2400" b="1" dirty="0"/>
              <a:t>侧棱与底面所成的角都相等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而侧面与底面所成的二面角都相等的三棱锥是正三棱锥</a:t>
            </a:r>
            <a:r>
              <a:rPr lang="en-US" altLang="zh-CN" sz="2400" b="1" dirty="0"/>
              <a:t>.</a:t>
            </a:r>
            <a:r>
              <a:rPr lang="zh-CN" altLang="en-US" sz="2400" b="1" dirty="0"/>
              <a:t>其中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真命题的编号是</a:t>
            </a:r>
            <a:r>
              <a:rPr lang="zh-CN" altLang="en-US" sz="2400" b="1" u="sng" dirty="0"/>
              <a:t>               </a:t>
            </a:r>
            <a:r>
              <a:rPr lang="en-US" altLang="zh-CN" sz="2400" b="1" dirty="0"/>
              <a:t>.</a:t>
            </a:r>
          </a:p>
          <a:p>
            <a:r>
              <a:rPr lang="en-US" altLang="zh-CN" sz="2400" b="1" dirty="0"/>
              <a:t>(</a:t>
            </a:r>
            <a:r>
              <a:rPr lang="zh-CN" altLang="en-US" sz="2400" b="1" dirty="0"/>
              <a:t>写出所有真命题的编号</a:t>
            </a:r>
            <a:r>
              <a:rPr lang="en-US" altLang="zh-CN" sz="2400" b="1" dirty="0"/>
              <a:t>)</a:t>
            </a:r>
          </a:p>
        </p:txBody>
      </p:sp>
      <p:sp>
        <p:nvSpPr>
          <p:cNvPr id="423962" name="Text Box 26"/>
          <p:cNvSpPr txBox="1">
            <a:spLocks noChangeArrowheads="1"/>
          </p:cNvSpPr>
          <p:nvPr/>
        </p:nvSpPr>
        <p:spPr bwMode="auto">
          <a:xfrm>
            <a:off x="7572396" y="3786190"/>
            <a:ext cx="720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3399"/>
                </a:solidFill>
              </a:rPr>
              <a:t>④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2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61" grpId="0"/>
      <p:bldP spid="42396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8" name="Text Box 14"/>
          <p:cNvSpPr txBox="1">
            <a:spLocks noChangeArrowheads="1"/>
          </p:cNvSpPr>
          <p:nvPr/>
        </p:nvSpPr>
        <p:spPr bwMode="auto">
          <a:xfrm>
            <a:off x="428625" y="44450"/>
            <a:ext cx="71437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 smtClean="0">
                <a:latin typeface="Times New Roman" pitchFamily="18" charset="0"/>
              </a:rPr>
              <a:t>12</a:t>
            </a:r>
            <a:r>
              <a:rPr lang="en-US" altLang="zh-CN" sz="2000" b="1" dirty="0">
                <a:latin typeface="Times New Roman" pitchFamily="18" charset="0"/>
              </a:rPr>
              <a:t>.</a:t>
            </a:r>
            <a:r>
              <a:rPr lang="zh-CN" altLang="en-US" sz="2000" b="1" dirty="0">
                <a:latin typeface="Times New Roman" pitchFamily="18" charset="0"/>
              </a:rPr>
              <a:t>下列五个正方体图形中，</a:t>
            </a:r>
            <a:r>
              <a:rPr lang="en-US" altLang="zh-CN" sz="2000" b="1" i="1" dirty="0">
                <a:latin typeface="Times New Roman" pitchFamily="18" charset="0"/>
              </a:rPr>
              <a:t>l</a:t>
            </a:r>
            <a:r>
              <a:rPr lang="zh-CN" altLang="en-US" sz="2000" b="1" dirty="0">
                <a:latin typeface="Times New Roman" pitchFamily="18" charset="0"/>
              </a:rPr>
              <a:t>是正方体的一条对角线，点</a:t>
            </a:r>
            <a:r>
              <a:rPr lang="en-US" altLang="zh-CN" sz="2000" b="1" dirty="0">
                <a:latin typeface="Times New Roman" pitchFamily="18" charset="0"/>
              </a:rPr>
              <a:t>M</a:t>
            </a:r>
            <a:r>
              <a:rPr lang="zh-CN" altLang="en-US" sz="2000" b="1" dirty="0">
                <a:latin typeface="Times New Roman" pitchFamily="18" charset="0"/>
              </a:rPr>
              <a:t>、</a:t>
            </a:r>
            <a:r>
              <a:rPr lang="en-US" altLang="zh-CN" sz="2000" b="1" dirty="0">
                <a:latin typeface="Times New Roman" pitchFamily="18" charset="0"/>
              </a:rPr>
              <a:t>N</a:t>
            </a:r>
            <a:r>
              <a:rPr lang="zh-CN" altLang="en-US" sz="2000" b="1" dirty="0">
                <a:latin typeface="Times New Roman" pitchFamily="18" charset="0"/>
              </a:rPr>
              <a:t>、</a:t>
            </a:r>
            <a:r>
              <a:rPr lang="en-US" altLang="zh-CN" sz="2000" b="1" dirty="0">
                <a:latin typeface="Times New Roman" pitchFamily="18" charset="0"/>
              </a:rPr>
              <a:t>P</a:t>
            </a:r>
            <a:r>
              <a:rPr lang="zh-CN" altLang="en-US" sz="2000" b="1" dirty="0">
                <a:latin typeface="Times New Roman" pitchFamily="18" charset="0"/>
              </a:rPr>
              <a:t>分别为其所在棱的中点，能得出</a:t>
            </a:r>
            <a:r>
              <a:rPr lang="en-US" altLang="zh-CN" sz="2000" b="1" i="1" dirty="0">
                <a:latin typeface="Times New Roman" pitchFamily="18" charset="0"/>
              </a:rPr>
              <a:t>l</a:t>
            </a:r>
            <a:r>
              <a:rPr lang="en-US" altLang="zh-CN" sz="2000" b="1" dirty="0">
                <a:latin typeface="Times New Roman" pitchFamily="18" charset="0"/>
              </a:rPr>
              <a:t>⊥</a:t>
            </a:r>
            <a:r>
              <a:rPr lang="zh-CN" altLang="en-US" sz="2000" b="1" dirty="0">
                <a:latin typeface="Times New Roman" pitchFamily="18" charset="0"/>
              </a:rPr>
              <a:t>面</a:t>
            </a:r>
            <a:r>
              <a:rPr lang="en-US" altLang="zh-CN" sz="2000" b="1" dirty="0">
                <a:latin typeface="Times New Roman" pitchFamily="18" charset="0"/>
              </a:rPr>
              <a:t>MNP</a:t>
            </a:r>
            <a:r>
              <a:rPr lang="zh-CN" altLang="en-US" sz="2000" b="1" dirty="0">
                <a:latin typeface="Times New Roman" pitchFamily="18" charset="0"/>
              </a:rPr>
              <a:t>的图形的序号是</a:t>
            </a:r>
            <a:r>
              <a:rPr lang="zh-CN" altLang="en-US" sz="2000" b="1" i="1" u="sng" dirty="0">
                <a:latin typeface="Times New Roman" pitchFamily="18" charset="0"/>
              </a:rPr>
              <a:t>                                   </a:t>
            </a:r>
            <a:r>
              <a:rPr lang="zh-CN" altLang="en-US" sz="2000" b="1" dirty="0">
                <a:latin typeface="Times New Roman" pitchFamily="18" charset="0"/>
              </a:rPr>
              <a:t>．</a:t>
            </a:r>
            <a:r>
              <a:rPr lang="en-US" altLang="zh-CN" sz="2000" b="1" dirty="0">
                <a:latin typeface="Times New Roman" pitchFamily="18" charset="0"/>
              </a:rPr>
              <a:t>(</a:t>
            </a:r>
            <a:r>
              <a:rPr lang="zh-CN" altLang="en-US" sz="2000" b="1" dirty="0">
                <a:latin typeface="Times New Roman" pitchFamily="18" charset="0"/>
              </a:rPr>
              <a:t>写出所有符合要求的图形序号</a:t>
            </a:r>
            <a:r>
              <a:rPr lang="en-US" altLang="zh-CN" sz="2000" b="1" dirty="0">
                <a:latin typeface="Times New Roman" pitchFamily="18" charset="0"/>
              </a:rPr>
              <a:t>)</a:t>
            </a: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1357313" y="642938"/>
            <a:ext cx="15113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0066"/>
                </a:solidFill>
                <a:latin typeface="Times New Roman" pitchFamily="18" charset="0"/>
              </a:rPr>
              <a:t>①④⑤</a:t>
            </a:r>
            <a:r>
              <a:rPr lang="en-US" altLang="zh-CN" sz="2000" b="1"/>
              <a:t> </a:t>
            </a:r>
          </a:p>
        </p:txBody>
      </p:sp>
      <p:grpSp>
        <p:nvGrpSpPr>
          <p:cNvPr id="2" name="组合 63"/>
          <p:cNvGrpSpPr>
            <a:grpSpLocks/>
          </p:cNvGrpSpPr>
          <p:nvPr/>
        </p:nvGrpSpPr>
        <p:grpSpPr bwMode="auto">
          <a:xfrm>
            <a:off x="58738" y="1036638"/>
            <a:ext cx="2820987" cy="2928937"/>
            <a:chOff x="357158" y="3087894"/>
            <a:chExt cx="2821065" cy="2928654"/>
          </a:xfrm>
        </p:grpSpPr>
        <p:cxnSp>
          <p:nvCxnSpPr>
            <p:cNvPr id="9340" name="直接连接符 8"/>
            <p:cNvCxnSpPr>
              <a:cxnSpLocks noChangeShapeType="1"/>
            </p:cNvCxnSpPr>
            <p:nvPr/>
          </p:nvCxnSpPr>
          <p:spPr bwMode="auto">
            <a:xfrm>
              <a:off x="489807" y="5674410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41" name="直接连接符 15"/>
            <p:cNvCxnSpPr>
              <a:cxnSpLocks noChangeShapeType="1"/>
            </p:cNvCxnSpPr>
            <p:nvPr/>
          </p:nvCxnSpPr>
          <p:spPr bwMode="auto">
            <a:xfrm>
              <a:off x="1048865" y="5088158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342" name="直接连接符 16"/>
            <p:cNvCxnSpPr>
              <a:cxnSpLocks noChangeShapeType="1"/>
            </p:cNvCxnSpPr>
            <p:nvPr/>
          </p:nvCxnSpPr>
          <p:spPr bwMode="auto">
            <a:xfrm>
              <a:off x="1048865" y="3087894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43" name="直接连接符 17"/>
            <p:cNvCxnSpPr>
              <a:cxnSpLocks noChangeShapeType="1"/>
            </p:cNvCxnSpPr>
            <p:nvPr/>
          </p:nvCxnSpPr>
          <p:spPr bwMode="auto">
            <a:xfrm rot="8100000">
              <a:off x="2357423" y="5394333"/>
              <a:ext cx="820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44" name="直接连接符 18"/>
            <p:cNvCxnSpPr>
              <a:cxnSpLocks noChangeShapeType="1"/>
            </p:cNvCxnSpPr>
            <p:nvPr/>
          </p:nvCxnSpPr>
          <p:spPr bwMode="auto">
            <a:xfrm rot="5400000">
              <a:off x="48733" y="4088026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345" name="直接连接符 19"/>
            <p:cNvCxnSpPr>
              <a:cxnSpLocks noChangeShapeType="1"/>
            </p:cNvCxnSpPr>
            <p:nvPr/>
          </p:nvCxnSpPr>
          <p:spPr bwMode="auto">
            <a:xfrm rot="8100000">
              <a:off x="357158" y="5380657"/>
              <a:ext cx="820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346" name="直接连接符 20"/>
            <p:cNvCxnSpPr>
              <a:cxnSpLocks noChangeShapeType="1"/>
            </p:cNvCxnSpPr>
            <p:nvPr/>
          </p:nvCxnSpPr>
          <p:spPr bwMode="auto">
            <a:xfrm rot="8100000">
              <a:off x="359460" y="3375788"/>
              <a:ext cx="820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47" name="直接连接符 21"/>
            <p:cNvCxnSpPr>
              <a:cxnSpLocks noChangeShapeType="1"/>
            </p:cNvCxnSpPr>
            <p:nvPr/>
          </p:nvCxnSpPr>
          <p:spPr bwMode="auto">
            <a:xfrm rot="8100000">
              <a:off x="2357422" y="3378091"/>
              <a:ext cx="820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48" name="直接连接符 22"/>
            <p:cNvCxnSpPr>
              <a:cxnSpLocks noChangeShapeType="1"/>
            </p:cNvCxnSpPr>
            <p:nvPr/>
          </p:nvCxnSpPr>
          <p:spPr bwMode="auto">
            <a:xfrm rot="16200000" flipH="1">
              <a:off x="477361" y="3659398"/>
              <a:ext cx="2571768" cy="14287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349" name="直接连接符 23"/>
            <p:cNvCxnSpPr>
              <a:cxnSpLocks noChangeShapeType="1"/>
            </p:cNvCxnSpPr>
            <p:nvPr/>
          </p:nvCxnSpPr>
          <p:spPr bwMode="auto">
            <a:xfrm rot="5400000">
              <a:off x="-522771" y="4661832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50" name="直接连接符 24"/>
            <p:cNvCxnSpPr>
              <a:cxnSpLocks noChangeShapeType="1"/>
            </p:cNvCxnSpPr>
            <p:nvPr/>
          </p:nvCxnSpPr>
          <p:spPr bwMode="auto">
            <a:xfrm>
              <a:off x="477361" y="3659398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51" name="直接连接符 25"/>
            <p:cNvCxnSpPr>
              <a:cxnSpLocks noChangeShapeType="1"/>
            </p:cNvCxnSpPr>
            <p:nvPr/>
          </p:nvCxnSpPr>
          <p:spPr bwMode="auto">
            <a:xfrm rot="5400000">
              <a:off x="2048997" y="4102774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52" name="直接连接符 26"/>
            <p:cNvCxnSpPr>
              <a:cxnSpLocks noChangeShapeType="1"/>
            </p:cNvCxnSpPr>
            <p:nvPr/>
          </p:nvCxnSpPr>
          <p:spPr bwMode="auto">
            <a:xfrm rot="5400000">
              <a:off x="1477493" y="4676580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53" name="直接连接符 28"/>
            <p:cNvCxnSpPr>
              <a:cxnSpLocks noChangeShapeType="1"/>
            </p:cNvCxnSpPr>
            <p:nvPr/>
          </p:nvCxnSpPr>
          <p:spPr bwMode="auto">
            <a:xfrm rot="10800000" flipV="1">
              <a:off x="763113" y="3087894"/>
              <a:ext cx="1214448" cy="28575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54" name="直接连接符 31"/>
            <p:cNvCxnSpPr>
              <a:cxnSpLocks noChangeShapeType="1"/>
            </p:cNvCxnSpPr>
            <p:nvPr/>
          </p:nvCxnSpPr>
          <p:spPr bwMode="auto">
            <a:xfrm rot="16200000" flipH="1">
              <a:off x="446086" y="3699561"/>
              <a:ext cx="928695" cy="27686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355" name="直接连接符 33"/>
            <p:cNvCxnSpPr>
              <a:cxnSpLocks noChangeShapeType="1"/>
            </p:cNvCxnSpPr>
            <p:nvPr/>
          </p:nvCxnSpPr>
          <p:spPr bwMode="auto">
            <a:xfrm rot="5400000">
              <a:off x="905989" y="3230770"/>
              <a:ext cx="1214446" cy="92869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graphicFrame>
          <p:nvGraphicFramePr>
            <p:cNvPr id="9234" name="Object 2"/>
            <p:cNvGraphicFramePr>
              <a:graphicFrameLocks noChangeAspect="1"/>
            </p:cNvGraphicFramePr>
            <p:nvPr/>
          </p:nvGraphicFramePr>
          <p:xfrm>
            <a:off x="477361" y="3087894"/>
            <a:ext cx="357190" cy="290217"/>
          </p:xfrm>
          <a:graphic>
            <a:graphicData uri="http://schemas.openxmlformats.org/presentationml/2006/ole">
              <p:oleObj spid="_x0000_s21522" name="Equation" r:id="rId3" imgW="203040" imgH="164880" progId="Equation.DSMT4">
                <p:embed/>
              </p:oleObj>
            </a:graphicData>
          </a:graphic>
        </p:graphicFrame>
        <p:graphicFrame>
          <p:nvGraphicFramePr>
            <p:cNvPr id="9235" name="Object 2"/>
            <p:cNvGraphicFramePr>
              <a:graphicFrameLocks noChangeAspect="1"/>
            </p:cNvGraphicFramePr>
            <p:nvPr/>
          </p:nvGraphicFramePr>
          <p:xfrm>
            <a:off x="785329" y="4219777"/>
            <a:ext cx="312738" cy="312737"/>
          </p:xfrm>
          <a:graphic>
            <a:graphicData uri="http://schemas.openxmlformats.org/presentationml/2006/ole">
              <p:oleObj spid="_x0000_s21523" name="Equation" r:id="rId4" imgW="177480" imgH="177480" progId="Equation.DSMT4">
                <p:embed/>
              </p:oleObj>
            </a:graphicData>
          </a:graphic>
        </p:graphicFrame>
        <p:graphicFrame>
          <p:nvGraphicFramePr>
            <p:cNvPr id="9236" name="Object 4"/>
            <p:cNvGraphicFramePr>
              <a:graphicFrameLocks noChangeAspect="1"/>
            </p:cNvGraphicFramePr>
            <p:nvPr/>
          </p:nvGraphicFramePr>
          <p:xfrm>
            <a:off x="1941208" y="3088860"/>
            <a:ext cx="268288" cy="290513"/>
          </p:xfrm>
          <a:graphic>
            <a:graphicData uri="http://schemas.openxmlformats.org/presentationml/2006/ole">
              <p:oleObj spid="_x0000_s21524" name="Equation" r:id="rId5" imgW="152280" imgH="164880" progId="Equation.DSMT4">
                <p:embed/>
              </p:oleObj>
            </a:graphicData>
          </a:graphic>
        </p:graphicFrame>
        <p:sp>
          <p:nvSpPr>
            <p:cNvPr id="9356" name="矩形 39"/>
            <p:cNvSpPr>
              <a:spLocks noChangeArrowheads="1"/>
            </p:cNvSpPr>
            <p:nvPr/>
          </p:nvSpPr>
          <p:spPr bwMode="auto">
            <a:xfrm>
              <a:off x="1334617" y="5647216"/>
              <a:ext cx="47961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① </a:t>
              </a:r>
            </a:p>
          </p:txBody>
        </p:sp>
        <p:graphicFrame>
          <p:nvGraphicFramePr>
            <p:cNvPr id="9237" name="Object 8"/>
            <p:cNvGraphicFramePr>
              <a:graphicFrameLocks noChangeAspect="1"/>
            </p:cNvGraphicFramePr>
            <p:nvPr/>
          </p:nvGraphicFramePr>
          <p:xfrm>
            <a:off x="2000232" y="5072074"/>
            <a:ext cx="198428" cy="350829"/>
          </p:xfrm>
          <a:graphic>
            <a:graphicData uri="http://schemas.openxmlformats.org/presentationml/2006/ole">
              <p:oleObj spid="_x0000_s21525" name="Equation" r:id="rId6" imgW="88560" imgH="177480" progId="Equation.DSMT4">
                <p:embed/>
              </p:oleObj>
            </a:graphicData>
          </a:graphic>
        </p:graphicFrame>
      </p:grpSp>
      <p:grpSp>
        <p:nvGrpSpPr>
          <p:cNvPr id="3" name="组合 68"/>
          <p:cNvGrpSpPr>
            <a:grpSpLocks/>
          </p:cNvGrpSpPr>
          <p:nvPr/>
        </p:nvGrpSpPr>
        <p:grpSpPr bwMode="auto">
          <a:xfrm>
            <a:off x="2857500" y="1017588"/>
            <a:ext cx="2820988" cy="2997200"/>
            <a:chOff x="4143372" y="3587960"/>
            <a:chExt cx="2821065" cy="2996454"/>
          </a:xfrm>
        </p:grpSpPr>
        <p:cxnSp>
          <p:nvCxnSpPr>
            <p:cNvPr id="9323" name="直接连接符 42"/>
            <p:cNvCxnSpPr>
              <a:cxnSpLocks noChangeShapeType="1"/>
            </p:cNvCxnSpPr>
            <p:nvPr/>
          </p:nvCxnSpPr>
          <p:spPr bwMode="auto">
            <a:xfrm>
              <a:off x="4276021" y="6174476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24" name="直接连接符 43"/>
            <p:cNvCxnSpPr>
              <a:cxnSpLocks noChangeShapeType="1"/>
            </p:cNvCxnSpPr>
            <p:nvPr/>
          </p:nvCxnSpPr>
          <p:spPr bwMode="auto">
            <a:xfrm>
              <a:off x="4835079" y="5588224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325" name="直接连接符 44"/>
            <p:cNvCxnSpPr>
              <a:cxnSpLocks noChangeShapeType="1"/>
            </p:cNvCxnSpPr>
            <p:nvPr/>
          </p:nvCxnSpPr>
          <p:spPr bwMode="auto">
            <a:xfrm>
              <a:off x="4835079" y="3587960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26" name="直接连接符 45"/>
            <p:cNvCxnSpPr>
              <a:cxnSpLocks noChangeShapeType="1"/>
            </p:cNvCxnSpPr>
            <p:nvPr/>
          </p:nvCxnSpPr>
          <p:spPr bwMode="auto">
            <a:xfrm rot="8100000">
              <a:off x="6143637" y="5894399"/>
              <a:ext cx="820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27" name="直接连接符 46"/>
            <p:cNvCxnSpPr>
              <a:cxnSpLocks noChangeShapeType="1"/>
            </p:cNvCxnSpPr>
            <p:nvPr/>
          </p:nvCxnSpPr>
          <p:spPr bwMode="auto">
            <a:xfrm rot="5400000">
              <a:off x="3834947" y="4588092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328" name="直接连接符 47"/>
            <p:cNvCxnSpPr>
              <a:cxnSpLocks noChangeShapeType="1"/>
            </p:cNvCxnSpPr>
            <p:nvPr/>
          </p:nvCxnSpPr>
          <p:spPr bwMode="auto">
            <a:xfrm rot="8100000">
              <a:off x="4143372" y="5880723"/>
              <a:ext cx="820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329" name="直接连接符 48"/>
            <p:cNvCxnSpPr>
              <a:cxnSpLocks noChangeShapeType="1"/>
            </p:cNvCxnSpPr>
            <p:nvPr/>
          </p:nvCxnSpPr>
          <p:spPr bwMode="auto">
            <a:xfrm rot="8100000">
              <a:off x="4145674" y="3875854"/>
              <a:ext cx="820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30" name="直接连接符 49"/>
            <p:cNvCxnSpPr>
              <a:cxnSpLocks noChangeShapeType="1"/>
            </p:cNvCxnSpPr>
            <p:nvPr/>
          </p:nvCxnSpPr>
          <p:spPr bwMode="auto">
            <a:xfrm rot="8100000">
              <a:off x="6143636" y="3878157"/>
              <a:ext cx="820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31" name="直接连接符 50"/>
            <p:cNvCxnSpPr>
              <a:cxnSpLocks noChangeShapeType="1"/>
            </p:cNvCxnSpPr>
            <p:nvPr/>
          </p:nvCxnSpPr>
          <p:spPr bwMode="auto">
            <a:xfrm rot="16200000" flipH="1">
              <a:off x="4263575" y="4159464"/>
              <a:ext cx="2571768" cy="14287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332" name="直接连接符 51"/>
            <p:cNvCxnSpPr>
              <a:cxnSpLocks noChangeShapeType="1"/>
            </p:cNvCxnSpPr>
            <p:nvPr/>
          </p:nvCxnSpPr>
          <p:spPr bwMode="auto">
            <a:xfrm rot="5400000">
              <a:off x="3263443" y="5161898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33" name="直接连接符 52"/>
            <p:cNvCxnSpPr>
              <a:cxnSpLocks noChangeShapeType="1"/>
            </p:cNvCxnSpPr>
            <p:nvPr/>
          </p:nvCxnSpPr>
          <p:spPr bwMode="auto">
            <a:xfrm>
              <a:off x="4263575" y="4159464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34" name="直接连接符 53"/>
            <p:cNvCxnSpPr>
              <a:cxnSpLocks noChangeShapeType="1"/>
            </p:cNvCxnSpPr>
            <p:nvPr/>
          </p:nvCxnSpPr>
          <p:spPr bwMode="auto">
            <a:xfrm rot="5400000">
              <a:off x="5835211" y="4602840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35" name="直接连接符 54"/>
            <p:cNvCxnSpPr>
              <a:cxnSpLocks noChangeShapeType="1"/>
            </p:cNvCxnSpPr>
            <p:nvPr/>
          </p:nvCxnSpPr>
          <p:spPr bwMode="auto">
            <a:xfrm rot="5400000">
              <a:off x="5263707" y="5176646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36" name="直接连接符 55"/>
            <p:cNvCxnSpPr>
              <a:cxnSpLocks noChangeShapeType="1"/>
            </p:cNvCxnSpPr>
            <p:nvPr/>
          </p:nvCxnSpPr>
          <p:spPr bwMode="auto">
            <a:xfrm rot="10800000" flipV="1">
              <a:off x="4544806" y="5584586"/>
              <a:ext cx="1214448" cy="28575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337" name="直接连接符 56"/>
            <p:cNvCxnSpPr>
              <a:cxnSpLocks noChangeShapeType="1"/>
            </p:cNvCxnSpPr>
            <p:nvPr/>
          </p:nvCxnSpPr>
          <p:spPr bwMode="auto">
            <a:xfrm flipV="1">
              <a:off x="4542504" y="5072074"/>
              <a:ext cx="1744008" cy="8129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338" name="直接连接符 57"/>
            <p:cNvCxnSpPr>
              <a:cxnSpLocks noChangeShapeType="1"/>
            </p:cNvCxnSpPr>
            <p:nvPr/>
          </p:nvCxnSpPr>
          <p:spPr bwMode="auto">
            <a:xfrm rot="5400000">
              <a:off x="5765475" y="5078297"/>
              <a:ext cx="527260" cy="51481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graphicFrame>
          <p:nvGraphicFramePr>
            <p:cNvPr id="9230" name="Object 5"/>
            <p:cNvGraphicFramePr>
              <a:graphicFrameLocks noChangeAspect="1"/>
            </p:cNvGraphicFramePr>
            <p:nvPr/>
          </p:nvGraphicFramePr>
          <p:xfrm>
            <a:off x="4357686" y="5572140"/>
            <a:ext cx="357190" cy="290217"/>
          </p:xfrm>
          <a:graphic>
            <a:graphicData uri="http://schemas.openxmlformats.org/presentationml/2006/ole">
              <p:oleObj spid="_x0000_s21518" name="Equation" r:id="rId7" imgW="203040" imgH="164880" progId="Equation.DSMT4">
                <p:embed/>
              </p:oleObj>
            </a:graphicData>
          </a:graphic>
        </p:graphicFrame>
        <p:graphicFrame>
          <p:nvGraphicFramePr>
            <p:cNvPr id="9231" name="Object 6"/>
            <p:cNvGraphicFramePr>
              <a:graphicFrameLocks noChangeAspect="1"/>
            </p:cNvGraphicFramePr>
            <p:nvPr/>
          </p:nvGraphicFramePr>
          <p:xfrm>
            <a:off x="6286512" y="5000636"/>
            <a:ext cx="312738" cy="312737"/>
          </p:xfrm>
          <a:graphic>
            <a:graphicData uri="http://schemas.openxmlformats.org/presentationml/2006/ole">
              <p:oleObj spid="_x0000_s21519" name="Equation" r:id="rId8" imgW="177480" imgH="177480" progId="Equation.DSMT4">
                <p:embed/>
              </p:oleObj>
            </a:graphicData>
          </a:graphic>
        </p:graphicFrame>
        <p:graphicFrame>
          <p:nvGraphicFramePr>
            <p:cNvPr id="9232" name="Object 4"/>
            <p:cNvGraphicFramePr>
              <a:graphicFrameLocks noChangeAspect="1"/>
            </p:cNvGraphicFramePr>
            <p:nvPr/>
          </p:nvGraphicFramePr>
          <p:xfrm>
            <a:off x="5643570" y="5643578"/>
            <a:ext cx="268288" cy="290513"/>
          </p:xfrm>
          <a:graphic>
            <a:graphicData uri="http://schemas.openxmlformats.org/presentationml/2006/ole">
              <p:oleObj spid="_x0000_s21520" name="Equation" r:id="rId9" imgW="152280" imgH="164880" progId="Equation.DSMT4">
                <p:embed/>
              </p:oleObj>
            </a:graphicData>
          </a:graphic>
        </p:graphicFrame>
        <p:graphicFrame>
          <p:nvGraphicFramePr>
            <p:cNvPr id="9233" name="Object 9"/>
            <p:cNvGraphicFramePr>
              <a:graphicFrameLocks noChangeAspect="1"/>
            </p:cNvGraphicFramePr>
            <p:nvPr/>
          </p:nvGraphicFramePr>
          <p:xfrm>
            <a:off x="5559686" y="4572008"/>
            <a:ext cx="198428" cy="350829"/>
          </p:xfrm>
          <a:graphic>
            <a:graphicData uri="http://schemas.openxmlformats.org/presentationml/2006/ole">
              <p:oleObj spid="_x0000_s21521" name="Equation" r:id="rId10" imgW="88560" imgH="177480" progId="Equation.DSMT4">
                <p:embed/>
              </p:oleObj>
            </a:graphicData>
          </a:graphic>
        </p:graphicFrame>
        <p:sp>
          <p:nvSpPr>
            <p:cNvPr id="9339" name="矩形 67"/>
            <p:cNvSpPr>
              <a:spLocks noChangeArrowheads="1"/>
            </p:cNvSpPr>
            <p:nvPr/>
          </p:nvSpPr>
          <p:spPr bwMode="auto">
            <a:xfrm>
              <a:off x="5286380" y="6215082"/>
              <a:ext cx="47961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② </a:t>
              </a:r>
            </a:p>
          </p:txBody>
        </p:sp>
      </p:grpSp>
      <p:grpSp>
        <p:nvGrpSpPr>
          <p:cNvPr id="4" name="组合 96"/>
          <p:cNvGrpSpPr>
            <a:grpSpLocks/>
          </p:cNvGrpSpPr>
          <p:nvPr/>
        </p:nvGrpSpPr>
        <p:grpSpPr bwMode="auto">
          <a:xfrm>
            <a:off x="5500688" y="1004888"/>
            <a:ext cx="3035300" cy="3000375"/>
            <a:chOff x="5357818" y="3857628"/>
            <a:chExt cx="3035379" cy="3000372"/>
          </a:xfrm>
        </p:grpSpPr>
        <p:cxnSp>
          <p:nvCxnSpPr>
            <p:cNvPr id="9306" name="直接连接符 70"/>
            <p:cNvCxnSpPr>
              <a:cxnSpLocks noChangeShapeType="1"/>
            </p:cNvCxnSpPr>
            <p:nvPr/>
          </p:nvCxnSpPr>
          <p:spPr bwMode="auto">
            <a:xfrm>
              <a:off x="5704781" y="6448062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07" name="直接连接符 71"/>
            <p:cNvCxnSpPr>
              <a:cxnSpLocks noChangeShapeType="1"/>
            </p:cNvCxnSpPr>
            <p:nvPr/>
          </p:nvCxnSpPr>
          <p:spPr bwMode="auto">
            <a:xfrm>
              <a:off x="6263839" y="5861810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308" name="直接连接符 72"/>
            <p:cNvCxnSpPr>
              <a:cxnSpLocks noChangeShapeType="1"/>
            </p:cNvCxnSpPr>
            <p:nvPr/>
          </p:nvCxnSpPr>
          <p:spPr bwMode="auto">
            <a:xfrm>
              <a:off x="6263839" y="3861546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09" name="直接连接符 73"/>
            <p:cNvCxnSpPr>
              <a:cxnSpLocks noChangeShapeType="1"/>
            </p:cNvCxnSpPr>
            <p:nvPr/>
          </p:nvCxnSpPr>
          <p:spPr bwMode="auto">
            <a:xfrm rot="8100000">
              <a:off x="7572397" y="6167985"/>
              <a:ext cx="820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10" name="直接连接符 74"/>
            <p:cNvCxnSpPr>
              <a:cxnSpLocks noChangeShapeType="1"/>
            </p:cNvCxnSpPr>
            <p:nvPr/>
          </p:nvCxnSpPr>
          <p:spPr bwMode="auto">
            <a:xfrm rot="5400000">
              <a:off x="5263707" y="4861678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311" name="直接连接符 75"/>
            <p:cNvCxnSpPr>
              <a:cxnSpLocks noChangeShapeType="1"/>
            </p:cNvCxnSpPr>
            <p:nvPr/>
          </p:nvCxnSpPr>
          <p:spPr bwMode="auto">
            <a:xfrm rot="8100000">
              <a:off x="5572132" y="6154309"/>
              <a:ext cx="820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312" name="直接连接符 76"/>
            <p:cNvCxnSpPr>
              <a:cxnSpLocks noChangeShapeType="1"/>
            </p:cNvCxnSpPr>
            <p:nvPr/>
          </p:nvCxnSpPr>
          <p:spPr bwMode="auto">
            <a:xfrm rot="8100000">
              <a:off x="5574434" y="4149440"/>
              <a:ext cx="820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13" name="直接连接符 77"/>
            <p:cNvCxnSpPr>
              <a:cxnSpLocks noChangeShapeType="1"/>
            </p:cNvCxnSpPr>
            <p:nvPr/>
          </p:nvCxnSpPr>
          <p:spPr bwMode="auto">
            <a:xfrm rot="8100000">
              <a:off x="7572396" y="4151743"/>
              <a:ext cx="820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14" name="直接连接符 78"/>
            <p:cNvCxnSpPr>
              <a:cxnSpLocks noChangeShapeType="1"/>
            </p:cNvCxnSpPr>
            <p:nvPr/>
          </p:nvCxnSpPr>
          <p:spPr bwMode="auto">
            <a:xfrm rot="16200000" flipH="1">
              <a:off x="5692335" y="4433050"/>
              <a:ext cx="2571768" cy="14287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315" name="直接连接符 79"/>
            <p:cNvCxnSpPr>
              <a:cxnSpLocks noChangeShapeType="1"/>
            </p:cNvCxnSpPr>
            <p:nvPr/>
          </p:nvCxnSpPr>
          <p:spPr bwMode="auto">
            <a:xfrm rot="5400000">
              <a:off x="4692203" y="5435484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16" name="直接连接符 80"/>
            <p:cNvCxnSpPr>
              <a:cxnSpLocks noChangeShapeType="1"/>
            </p:cNvCxnSpPr>
            <p:nvPr/>
          </p:nvCxnSpPr>
          <p:spPr bwMode="auto">
            <a:xfrm>
              <a:off x="5692335" y="4433050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17" name="直接连接符 81"/>
            <p:cNvCxnSpPr>
              <a:cxnSpLocks noChangeShapeType="1"/>
            </p:cNvCxnSpPr>
            <p:nvPr/>
          </p:nvCxnSpPr>
          <p:spPr bwMode="auto">
            <a:xfrm rot="5400000">
              <a:off x="7263971" y="4876426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18" name="直接连接符 82"/>
            <p:cNvCxnSpPr>
              <a:cxnSpLocks noChangeShapeType="1"/>
            </p:cNvCxnSpPr>
            <p:nvPr/>
          </p:nvCxnSpPr>
          <p:spPr bwMode="auto">
            <a:xfrm rot="5400000">
              <a:off x="6692467" y="5450232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19" name="直接连接符 83"/>
            <p:cNvCxnSpPr>
              <a:cxnSpLocks noChangeShapeType="1"/>
            </p:cNvCxnSpPr>
            <p:nvPr/>
          </p:nvCxnSpPr>
          <p:spPr bwMode="auto">
            <a:xfrm rot="10800000">
              <a:off x="5715008" y="5385020"/>
              <a:ext cx="2286016" cy="75862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320" name="直接连接符 84"/>
            <p:cNvCxnSpPr>
              <a:cxnSpLocks noChangeShapeType="1"/>
            </p:cNvCxnSpPr>
            <p:nvPr/>
          </p:nvCxnSpPr>
          <p:spPr bwMode="auto">
            <a:xfrm flipV="1">
              <a:off x="5700260" y="3857628"/>
              <a:ext cx="1586384" cy="152736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321" name="直接连接符 85"/>
            <p:cNvCxnSpPr>
              <a:cxnSpLocks noChangeShapeType="1"/>
            </p:cNvCxnSpPr>
            <p:nvPr/>
          </p:nvCxnSpPr>
          <p:spPr bwMode="auto">
            <a:xfrm rot="16200000" flipH="1">
              <a:off x="6500826" y="4643446"/>
              <a:ext cx="2286016" cy="71438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graphicFrame>
          <p:nvGraphicFramePr>
            <p:cNvPr id="9226" name="Object 10"/>
            <p:cNvGraphicFramePr>
              <a:graphicFrameLocks noChangeAspect="1"/>
            </p:cNvGraphicFramePr>
            <p:nvPr/>
          </p:nvGraphicFramePr>
          <p:xfrm>
            <a:off x="5357818" y="5286388"/>
            <a:ext cx="357190" cy="290217"/>
          </p:xfrm>
          <a:graphic>
            <a:graphicData uri="http://schemas.openxmlformats.org/presentationml/2006/ole">
              <p:oleObj spid="_x0000_s21514" name="Equation" r:id="rId11" imgW="203040" imgH="164880" progId="Equation.DSMT4">
                <p:embed/>
              </p:oleObj>
            </a:graphicData>
          </a:graphic>
        </p:graphicFrame>
        <p:graphicFrame>
          <p:nvGraphicFramePr>
            <p:cNvPr id="9227" name="Object 11"/>
            <p:cNvGraphicFramePr>
              <a:graphicFrameLocks noChangeAspect="1"/>
            </p:cNvGraphicFramePr>
            <p:nvPr/>
          </p:nvGraphicFramePr>
          <p:xfrm>
            <a:off x="8001024" y="6143644"/>
            <a:ext cx="312738" cy="312737"/>
          </p:xfrm>
          <a:graphic>
            <a:graphicData uri="http://schemas.openxmlformats.org/presentationml/2006/ole">
              <p:oleObj spid="_x0000_s21515" name="Equation" r:id="rId12" imgW="177480" imgH="177480" progId="Equation.DSMT4">
                <p:embed/>
              </p:oleObj>
            </a:graphicData>
          </a:graphic>
        </p:graphicFrame>
        <p:graphicFrame>
          <p:nvGraphicFramePr>
            <p:cNvPr id="9228" name="Object 12"/>
            <p:cNvGraphicFramePr>
              <a:graphicFrameLocks noChangeAspect="1"/>
            </p:cNvGraphicFramePr>
            <p:nvPr/>
          </p:nvGraphicFramePr>
          <p:xfrm>
            <a:off x="7358082" y="3857628"/>
            <a:ext cx="268288" cy="290513"/>
          </p:xfrm>
          <a:graphic>
            <a:graphicData uri="http://schemas.openxmlformats.org/presentationml/2006/ole">
              <p:oleObj spid="_x0000_s21516" name="Equation" r:id="rId13" imgW="152280" imgH="164880" progId="Equation.DSMT4">
                <p:embed/>
              </p:oleObj>
            </a:graphicData>
          </a:graphic>
        </p:graphicFrame>
        <p:graphicFrame>
          <p:nvGraphicFramePr>
            <p:cNvPr id="9229" name="Object 13"/>
            <p:cNvGraphicFramePr>
              <a:graphicFrameLocks noChangeAspect="1"/>
            </p:cNvGraphicFramePr>
            <p:nvPr/>
          </p:nvGraphicFramePr>
          <p:xfrm>
            <a:off x="6988446" y="4845594"/>
            <a:ext cx="198428" cy="350829"/>
          </p:xfrm>
          <a:graphic>
            <a:graphicData uri="http://schemas.openxmlformats.org/presentationml/2006/ole">
              <p:oleObj spid="_x0000_s21517" name="Equation" r:id="rId14" imgW="88560" imgH="177480" progId="Equation.DSMT4">
                <p:embed/>
              </p:oleObj>
            </a:graphicData>
          </a:graphic>
        </p:graphicFrame>
        <p:sp>
          <p:nvSpPr>
            <p:cNvPr id="9322" name="矩形 90"/>
            <p:cNvSpPr>
              <a:spLocks noChangeArrowheads="1"/>
            </p:cNvSpPr>
            <p:nvPr/>
          </p:nvSpPr>
          <p:spPr bwMode="auto">
            <a:xfrm>
              <a:off x="6715140" y="6488668"/>
              <a:ext cx="47961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③ </a:t>
              </a:r>
            </a:p>
          </p:txBody>
        </p:sp>
      </p:grpSp>
      <p:grpSp>
        <p:nvGrpSpPr>
          <p:cNvPr id="6" name="组合 156"/>
          <p:cNvGrpSpPr>
            <a:grpSpLocks/>
          </p:cNvGrpSpPr>
          <p:nvPr/>
        </p:nvGrpSpPr>
        <p:grpSpPr bwMode="auto">
          <a:xfrm>
            <a:off x="4071938" y="3787775"/>
            <a:ext cx="3027362" cy="2997200"/>
            <a:chOff x="5072066" y="3861546"/>
            <a:chExt cx="3027382" cy="2996454"/>
          </a:xfrm>
        </p:grpSpPr>
        <p:cxnSp>
          <p:nvCxnSpPr>
            <p:cNvPr id="9289" name="直接连接符 98"/>
            <p:cNvCxnSpPr>
              <a:cxnSpLocks noChangeShapeType="1"/>
            </p:cNvCxnSpPr>
            <p:nvPr/>
          </p:nvCxnSpPr>
          <p:spPr bwMode="auto">
            <a:xfrm>
              <a:off x="5204715" y="6448062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90" name="直接连接符 99"/>
            <p:cNvCxnSpPr>
              <a:cxnSpLocks noChangeShapeType="1"/>
            </p:cNvCxnSpPr>
            <p:nvPr/>
          </p:nvCxnSpPr>
          <p:spPr bwMode="auto">
            <a:xfrm>
              <a:off x="5763773" y="5861810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291" name="直接连接符 100"/>
            <p:cNvCxnSpPr>
              <a:cxnSpLocks noChangeShapeType="1"/>
            </p:cNvCxnSpPr>
            <p:nvPr/>
          </p:nvCxnSpPr>
          <p:spPr bwMode="auto">
            <a:xfrm>
              <a:off x="5763773" y="3861546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92" name="直接连接符 101"/>
            <p:cNvCxnSpPr>
              <a:cxnSpLocks noChangeShapeType="1"/>
            </p:cNvCxnSpPr>
            <p:nvPr/>
          </p:nvCxnSpPr>
          <p:spPr bwMode="auto">
            <a:xfrm rot="8100000">
              <a:off x="7072331" y="6167985"/>
              <a:ext cx="820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93" name="直接连接符 102"/>
            <p:cNvCxnSpPr>
              <a:cxnSpLocks noChangeShapeType="1"/>
            </p:cNvCxnSpPr>
            <p:nvPr/>
          </p:nvCxnSpPr>
          <p:spPr bwMode="auto">
            <a:xfrm rot="5400000">
              <a:off x="4763641" y="4861678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294" name="直接连接符 103"/>
            <p:cNvCxnSpPr>
              <a:cxnSpLocks noChangeShapeType="1"/>
            </p:cNvCxnSpPr>
            <p:nvPr/>
          </p:nvCxnSpPr>
          <p:spPr bwMode="auto">
            <a:xfrm rot="8100000">
              <a:off x="5072066" y="6154309"/>
              <a:ext cx="820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295" name="直接连接符 104"/>
            <p:cNvCxnSpPr>
              <a:cxnSpLocks noChangeShapeType="1"/>
            </p:cNvCxnSpPr>
            <p:nvPr/>
          </p:nvCxnSpPr>
          <p:spPr bwMode="auto">
            <a:xfrm rot="8100000">
              <a:off x="5074368" y="4149440"/>
              <a:ext cx="820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96" name="直接连接符 105"/>
            <p:cNvCxnSpPr>
              <a:cxnSpLocks noChangeShapeType="1"/>
            </p:cNvCxnSpPr>
            <p:nvPr/>
          </p:nvCxnSpPr>
          <p:spPr bwMode="auto">
            <a:xfrm rot="8100000">
              <a:off x="7072330" y="4151743"/>
              <a:ext cx="820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97" name="直接连接符 106"/>
            <p:cNvCxnSpPr>
              <a:cxnSpLocks noChangeShapeType="1"/>
            </p:cNvCxnSpPr>
            <p:nvPr/>
          </p:nvCxnSpPr>
          <p:spPr bwMode="auto">
            <a:xfrm rot="16200000" flipH="1">
              <a:off x="5192269" y="4433050"/>
              <a:ext cx="2571768" cy="14287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298" name="直接连接符 107"/>
            <p:cNvCxnSpPr>
              <a:cxnSpLocks noChangeShapeType="1"/>
            </p:cNvCxnSpPr>
            <p:nvPr/>
          </p:nvCxnSpPr>
          <p:spPr bwMode="auto">
            <a:xfrm rot="5400000">
              <a:off x="4192137" y="5435484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99" name="直接连接符 108"/>
            <p:cNvCxnSpPr>
              <a:cxnSpLocks noChangeShapeType="1"/>
            </p:cNvCxnSpPr>
            <p:nvPr/>
          </p:nvCxnSpPr>
          <p:spPr bwMode="auto">
            <a:xfrm>
              <a:off x="5192269" y="4433050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00" name="直接连接符 109"/>
            <p:cNvCxnSpPr>
              <a:cxnSpLocks noChangeShapeType="1"/>
            </p:cNvCxnSpPr>
            <p:nvPr/>
          </p:nvCxnSpPr>
          <p:spPr bwMode="auto">
            <a:xfrm rot="5400000">
              <a:off x="6763905" y="4876426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01" name="直接连接符 110"/>
            <p:cNvCxnSpPr>
              <a:cxnSpLocks noChangeShapeType="1"/>
            </p:cNvCxnSpPr>
            <p:nvPr/>
          </p:nvCxnSpPr>
          <p:spPr bwMode="auto">
            <a:xfrm rot="5400000">
              <a:off x="6192401" y="5450232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02" name="直接连接符 111"/>
            <p:cNvCxnSpPr>
              <a:cxnSpLocks/>
            </p:cNvCxnSpPr>
            <p:nvPr/>
          </p:nvCxnSpPr>
          <p:spPr bwMode="auto">
            <a:xfrm rot="5400000" flipH="1" flipV="1">
              <a:off x="5086814" y="4857760"/>
              <a:ext cx="1643074" cy="78581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303" name="直接连接符 112"/>
            <p:cNvCxnSpPr>
              <a:cxnSpLocks noChangeShapeType="1"/>
            </p:cNvCxnSpPr>
            <p:nvPr/>
          </p:nvCxnSpPr>
          <p:spPr bwMode="auto">
            <a:xfrm>
              <a:off x="6286512" y="4443880"/>
              <a:ext cx="1485450" cy="71438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304" name="直接连接符 113"/>
            <p:cNvCxnSpPr>
              <a:cxnSpLocks noChangeShapeType="1"/>
            </p:cNvCxnSpPr>
            <p:nvPr/>
          </p:nvCxnSpPr>
          <p:spPr bwMode="auto">
            <a:xfrm rot="10800000" flipV="1">
              <a:off x="5557384" y="5143512"/>
              <a:ext cx="2214578" cy="92869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graphicFrame>
          <p:nvGraphicFramePr>
            <p:cNvPr id="9222" name="Object 10"/>
            <p:cNvGraphicFramePr>
              <a:graphicFrameLocks noChangeAspect="1"/>
            </p:cNvGraphicFramePr>
            <p:nvPr/>
          </p:nvGraphicFramePr>
          <p:xfrm>
            <a:off x="5286380" y="5857892"/>
            <a:ext cx="357190" cy="290217"/>
          </p:xfrm>
          <a:graphic>
            <a:graphicData uri="http://schemas.openxmlformats.org/presentationml/2006/ole">
              <p:oleObj spid="_x0000_s21510" name="Equation" r:id="rId15" imgW="203040" imgH="164880" progId="Equation.DSMT4">
                <p:embed/>
              </p:oleObj>
            </a:graphicData>
          </a:graphic>
        </p:graphicFrame>
        <p:graphicFrame>
          <p:nvGraphicFramePr>
            <p:cNvPr id="9223" name="Object 11"/>
            <p:cNvGraphicFramePr>
              <a:graphicFrameLocks noChangeAspect="1"/>
            </p:cNvGraphicFramePr>
            <p:nvPr/>
          </p:nvGraphicFramePr>
          <p:xfrm>
            <a:off x="7786710" y="5072074"/>
            <a:ext cx="312738" cy="312737"/>
          </p:xfrm>
          <a:graphic>
            <a:graphicData uri="http://schemas.openxmlformats.org/presentationml/2006/ole">
              <p:oleObj spid="_x0000_s21511" name="Equation" r:id="rId16" imgW="177480" imgH="177480" progId="Equation.DSMT4">
                <p:embed/>
              </p:oleObj>
            </a:graphicData>
          </a:graphic>
        </p:graphicFrame>
        <p:graphicFrame>
          <p:nvGraphicFramePr>
            <p:cNvPr id="9224" name="Object 16"/>
            <p:cNvGraphicFramePr>
              <a:graphicFrameLocks noChangeAspect="1"/>
            </p:cNvGraphicFramePr>
            <p:nvPr/>
          </p:nvGraphicFramePr>
          <p:xfrm>
            <a:off x="6215074" y="4143380"/>
            <a:ext cx="268288" cy="290513"/>
          </p:xfrm>
          <a:graphic>
            <a:graphicData uri="http://schemas.openxmlformats.org/presentationml/2006/ole">
              <p:oleObj spid="_x0000_s21512" name="Equation" r:id="rId17" imgW="152280" imgH="164880" progId="Equation.DSMT4">
                <p:embed/>
              </p:oleObj>
            </a:graphicData>
          </a:graphic>
        </p:graphicFrame>
        <p:graphicFrame>
          <p:nvGraphicFramePr>
            <p:cNvPr id="9225" name="Object 13"/>
            <p:cNvGraphicFramePr>
              <a:graphicFrameLocks noChangeAspect="1"/>
            </p:cNvGraphicFramePr>
            <p:nvPr/>
          </p:nvGraphicFramePr>
          <p:xfrm>
            <a:off x="6488380" y="4845594"/>
            <a:ext cx="198428" cy="350829"/>
          </p:xfrm>
          <a:graphic>
            <a:graphicData uri="http://schemas.openxmlformats.org/presentationml/2006/ole">
              <p:oleObj spid="_x0000_s21513" name="Equation" r:id="rId18" imgW="88560" imgH="177480" progId="Equation.DSMT4">
                <p:embed/>
              </p:oleObj>
            </a:graphicData>
          </a:graphic>
        </p:graphicFrame>
        <p:sp>
          <p:nvSpPr>
            <p:cNvPr id="9305" name="矩形 118"/>
            <p:cNvSpPr>
              <a:spLocks noChangeArrowheads="1"/>
            </p:cNvSpPr>
            <p:nvPr/>
          </p:nvSpPr>
          <p:spPr bwMode="auto">
            <a:xfrm>
              <a:off x="6215074" y="6488668"/>
              <a:ext cx="47961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⑤ </a:t>
              </a:r>
            </a:p>
          </p:txBody>
        </p:sp>
      </p:grpSp>
      <p:grpSp>
        <p:nvGrpSpPr>
          <p:cNvPr id="7" name="组合 132"/>
          <p:cNvGrpSpPr>
            <a:grpSpLocks/>
          </p:cNvGrpSpPr>
          <p:nvPr/>
        </p:nvGrpSpPr>
        <p:grpSpPr bwMode="auto">
          <a:xfrm>
            <a:off x="0" y="3938588"/>
            <a:ext cx="3241675" cy="2922587"/>
            <a:chOff x="4286248" y="3861546"/>
            <a:chExt cx="3241696" cy="2922714"/>
          </a:xfrm>
        </p:grpSpPr>
        <p:cxnSp>
          <p:nvCxnSpPr>
            <p:cNvPr id="9272" name="直接连接符 133"/>
            <p:cNvCxnSpPr>
              <a:cxnSpLocks noChangeShapeType="1"/>
            </p:cNvCxnSpPr>
            <p:nvPr/>
          </p:nvCxnSpPr>
          <p:spPr bwMode="auto">
            <a:xfrm>
              <a:off x="4633211" y="6448062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73" name="直接连接符 134"/>
            <p:cNvCxnSpPr>
              <a:cxnSpLocks noChangeShapeType="1"/>
            </p:cNvCxnSpPr>
            <p:nvPr/>
          </p:nvCxnSpPr>
          <p:spPr bwMode="auto">
            <a:xfrm>
              <a:off x="5192269" y="5861810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274" name="直接连接符 135"/>
            <p:cNvCxnSpPr>
              <a:cxnSpLocks noChangeShapeType="1"/>
            </p:cNvCxnSpPr>
            <p:nvPr/>
          </p:nvCxnSpPr>
          <p:spPr bwMode="auto">
            <a:xfrm>
              <a:off x="5192269" y="3861546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75" name="直接连接符 136"/>
            <p:cNvCxnSpPr>
              <a:cxnSpLocks noChangeShapeType="1"/>
            </p:cNvCxnSpPr>
            <p:nvPr/>
          </p:nvCxnSpPr>
          <p:spPr bwMode="auto">
            <a:xfrm rot="8100000">
              <a:off x="6500827" y="6167985"/>
              <a:ext cx="820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76" name="直接连接符 137"/>
            <p:cNvCxnSpPr>
              <a:cxnSpLocks noChangeShapeType="1"/>
            </p:cNvCxnSpPr>
            <p:nvPr/>
          </p:nvCxnSpPr>
          <p:spPr bwMode="auto">
            <a:xfrm rot="5400000">
              <a:off x="4192137" y="4861678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277" name="直接连接符 138"/>
            <p:cNvCxnSpPr>
              <a:cxnSpLocks noChangeShapeType="1"/>
            </p:cNvCxnSpPr>
            <p:nvPr/>
          </p:nvCxnSpPr>
          <p:spPr bwMode="auto">
            <a:xfrm rot="8100000">
              <a:off x="4500562" y="6154309"/>
              <a:ext cx="820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278" name="直接连接符 139"/>
            <p:cNvCxnSpPr>
              <a:cxnSpLocks noChangeShapeType="1"/>
            </p:cNvCxnSpPr>
            <p:nvPr/>
          </p:nvCxnSpPr>
          <p:spPr bwMode="auto">
            <a:xfrm rot="8100000">
              <a:off x="4502864" y="4149440"/>
              <a:ext cx="820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79" name="直接连接符 140"/>
            <p:cNvCxnSpPr>
              <a:cxnSpLocks noChangeShapeType="1"/>
            </p:cNvCxnSpPr>
            <p:nvPr/>
          </p:nvCxnSpPr>
          <p:spPr bwMode="auto">
            <a:xfrm rot="8100000">
              <a:off x="6500826" y="4151743"/>
              <a:ext cx="820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80" name="直接连接符 141"/>
            <p:cNvCxnSpPr>
              <a:cxnSpLocks noChangeShapeType="1"/>
            </p:cNvCxnSpPr>
            <p:nvPr/>
          </p:nvCxnSpPr>
          <p:spPr bwMode="auto">
            <a:xfrm rot="16200000" flipH="1">
              <a:off x="4620765" y="4433050"/>
              <a:ext cx="2571768" cy="14287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281" name="直接连接符 142"/>
            <p:cNvCxnSpPr>
              <a:cxnSpLocks noChangeShapeType="1"/>
            </p:cNvCxnSpPr>
            <p:nvPr/>
          </p:nvCxnSpPr>
          <p:spPr bwMode="auto">
            <a:xfrm rot="5400000">
              <a:off x="3620633" y="5435484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82" name="直接连接符 143"/>
            <p:cNvCxnSpPr>
              <a:cxnSpLocks noChangeShapeType="1"/>
            </p:cNvCxnSpPr>
            <p:nvPr/>
          </p:nvCxnSpPr>
          <p:spPr bwMode="auto">
            <a:xfrm>
              <a:off x="4620765" y="4433050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83" name="直接连接符 144"/>
            <p:cNvCxnSpPr>
              <a:cxnSpLocks noChangeShapeType="1"/>
            </p:cNvCxnSpPr>
            <p:nvPr/>
          </p:nvCxnSpPr>
          <p:spPr bwMode="auto">
            <a:xfrm rot="5400000">
              <a:off x="6192401" y="4876426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84" name="直接连接符 145"/>
            <p:cNvCxnSpPr>
              <a:cxnSpLocks noChangeShapeType="1"/>
            </p:cNvCxnSpPr>
            <p:nvPr/>
          </p:nvCxnSpPr>
          <p:spPr bwMode="auto">
            <a:xfrm rot="5400000">
              <a:off x="5620897" y="5450232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85" name="直接连接符 146"/>
            <p:cNvCxnSpPr>
              <a:cxnSpLocks/>
            </p:cNvCxnSpPr>
            <p:nvPr/>
          </p:nvCxnSpPr>
          <p:spPr bwMode="auto">
            <a:xfrm rot="16200000" flipV="1">
              <a:off x="4427973" y="5570989"/>
              <a:ext cx="687186" cy="31524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286" name="直接连接符 147"/>
            <p:cNvCxnSpPr>
              <a:cxnSpLocks noChangeShapeType="1"/>
            </p:cNvCxnSpPr>
            <p:nvPr/>
          </p:nvCxnSpPr>
          <p:spPr bwMode="auto">
            <a:xfrm flipV="1">
              <a:off x="4613942" y="5143512"/>
              <a:ext cx="2586516" cy="2414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287" name="直接连接符 148"/>
            <p:cNvCxnSpPr>
              <a:cxnSpLocks noChangeShapeType="1"/>
            </p:cNvCxnSpPr>
            <p:nvPr/>
          </p:nvCxnSpPr>
          <p:spPr bwMode="auto">
            <a:xfrm rot="10800000" flipV="1">
              <a:off x="4985880" y="5143512"/>
              <a:ext cx="2214578" cy="92869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graphicFrame>
          <p:nvGraphicFramePr>
            <p:cNvPr id="9218" name="Object 18"/>
            <p:cNvGraphicFramePr>
              <a:graphicFrameLocks noChangeAspect="1"/>
            </p:cNvGraphicFramePr>
            <p:nvPr/>
          </p:nvGraphicFramePr>
          <p:xfrm>
            <a:off x="4286248" y="5286388"/>
            <a:ext cx="357190" cy="290217"/>
          </p:xfrm>
          <a:graphic>
            <a:graphicData uri="http://schemas.openxmlformats.org/presentationml/2006/ole">
              <p:oleObj spid="_x0000_s21506" name="Equation" r:id="rId19" imgW="203040" imgH="164880" progId="Equation.DSMT4">
                <p:embed/>
              </p:oleObj>
            </a:graphicData>
          </a:graphic>
        </p:graphicFrame>
        <p:graphicFrame>
          <p:nvGraphicFramePr>
            <p:cNvPr id="9219" name="Object 19"/>
            <p:cNvGraphicFramePr>
              <a:graphicFrameLocks noChangeAspect="1"/>
            </p:cNvGraphicFramePr>
            <p:nvPr/>
          </p:nvGraphicFramePr>
          <p:xfrm>
            <a:off x="7215206" y="5072074"/>
            <a:ext cx="312738" cy="312737"/>
          </p:xfrm>
          <a:graphic>
            <a:graphicData uri="http://schemas.openxmlformats.org/presentationml/2006/ole">
              <p:oleObj spid="_x0000_s21507" name="Equation" r:id="rId20" imgW="177480" imgH="177480" progId="Equation.DSMT4">
                <p:embed/>
              </p:oleObj>
            </a:graphicData>
          </a:graphic>
        </p:graphicFrame>
        <p:graphicFrame>
          <p:nvGraphicFramePr>
            <p:cNvPr id="9220" name="Object 20"/>
            <p:cNvGraphicFramePr>
              <a:graphicFrameLocks noChangeAspect="1"/>
            </p:cNvGraphicFramePr>
            <p:nvPr/>
          </p:nvGraphicFramePr>
          <p:xfrm>
            <a:off x="4929190" y="6072206"/>
            <a:ext cx="268288" cy="290513"/>
          </p:xfrm>
          <a:graphic>
            <a:graphicData uri="http://schemas.openxmlformats.org/presentationml/2006/ole">
              <p:oleObj spid="_x0000_s21508" name="Equation" r:id="rId21" imgW="152280" imgH="164880" progId="Equation.DSMT4">
                <p:embed/>
              </p:oleObj>
            </a:graphicData>
          </a:graphic>
        </p:graphicFrame>
        <p:graphicFrame>
          <p:nvGraphicFramePr>
            <p:cNvPr id="9221" name="Object 21"/>
            <p:cNvGraphicFramePr>
              <a:graphicFrameLocks noChangeAspect="1"/>
            </p:cNvGraphicFramePr>
            <p:nvPr/>
          </p:nvGraphicFramePr>
          <p:xfrm>
            <a:off x="5916876" y="4845594"/>
            <a:ext cx="198428" cy="350829"/>
          </p:xfrm>
          <a:graphic>
            <a:graphicData uri="http://schemas.openxmlformats.org/presentationml/2006/ole">
              <p:oleObj spid="_x0000_s21509" name="Equation" r:id="rId22" imgW="88560" imgH="177480" progId="Equation.DSMT4">
                <p:embed/>
              </p:oleObj>
            </a:graphicData>
          </a:graphic>
        </p:graphicFrame>
        <p:sp>
          <p:nvSpPr>
            <p:cNvPr id="9288" name="矩形 153"/>
            <p:cNvSpPr>
              <a:spLocks noChangeArrowheads="1"/>
            </p:cNvSpPr>
            <p:nvPr/>
          </p:nvSpPr>
          <p:spPr bwMode="auto">
            <a:xfrm>
              <a:off x="5643570" y="6414928"/>
              <a:ext cx="47961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④ </a:t>
              </a:r>
            </a:p>
          </p:txBody>
        </p:sp>
      </p:grpSp>
      <p:grpSp>
        <p:nvGrpSpPr>
          <p:cNvPr id="8" name="组合 167"/>
          <p:cNvGrpSpPr>
            <a:grpSpLocks/>
          </p:cNvGrpSpPr>
          <p:nvPr/>
        </p:nvGrpSpPr>
        <p:grpSpPr bwMode="auto">
          <a:xfrm>
            <a:off x="169863" y="1041400"/>
            <a:ext cx="2559050" cy="1989138"/>
            <a:chOff x="170038" y="1054496"/>
            <a:chExt cx="2559322" cy="1987818"/>
          </a:xfrm>
        </p:grpSpPr>
        <p:cxnSp>
          <p:nvCxnSpPr>
            <p:cNvPr id="9269" name="直接连接符 158"/>
            <p:cNvCxnSpPr>
              <a:cxnSpLocks noChangeShapeType="1"/>
            </p:cNvCxnSpPr>
            <p:nvPr/>
          </p:nvCxnSpPr>
          <p:spPr bwMode="auto">
            <a:xfrm rot="16200000" flipH="1">
              <a:off x="-258590" y="2042182"/>
              <a:ext cx="1428760" cy="571504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9270" name="直接连接符 160"/>
            <p:cNvCxnSpPr>
              <a:cxnSpLocks noChangeShapeType="1"/>
            </p:cNvCxnSpPr>
            <p:nvPr/>
          </p:nvCxnSpPr>
          <p:spPr bwMode="auto">
            <a:xfrm rot="10800000" flipV="1">
              <a:off x="214282" y="1054496"/>
              <a:ext cx="2515078" cy="546612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9271" name="直接连接符 165"/>
            <p:cNvCxnSpPr>
              <a:cxnSpLocks noChangeShapeType="1"/>
            </p:cNvCxnSpPr>
            <p:nvPr/>
          </p:nvCxnSpPr>
          <p:spPr bwMode="auto">
            <a:xfrm rot="10800000" flipV="1">
              <a:off x="741542" y="1071546"/>
              <a:ext cx="1973070" cy="197076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</p:grpSp>
      <p:grpSp>
        <p:nvGrpSpPr>
          <p:cNvPr id="9" name="组合 168"/>
          <p:cNvGrpSpPr>
            <a:grpSpLocks/>
          </p:cNvGrpSpPr>
          <p:nvPr/>
        </p:nvGrpSpPr>
        <p:grpSpPr bwMode="auto">
          <a:xfrm>
            <a:off x="2986088" y="1027112"/>
            <a:ext cx="2559052" cy="1987551"/>
            <a:chOff x="170038" y="1054495"/>
            <a:chExt cx="2559324" cy="1987819"/>
          </a:xfrm>
        </p:grpSpPr>
        <p:cxnSp>
          <p:nvCxnSpPr>
            <p:cNvPr id="9266" name="直接连接符 169"/>
            <p:cNvCxnSpPr>
              <a:cxnSpLocks noChangeShapeType="1"/>
            </p:cNvCxnSpPr>
            <p:nvPr/>
          </p:nvCxnSpPr>
          <p:spPr bwMode="auto">
            <a:xfrm rot="16200000" flipH="1">
              <a:off x="-258590" y="2042182"/>
              <a:ext cx="1428760" cy="571504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9267" name="直接连接符 170"/>
            <p:cNvCxnSpPr>
              <a:cxnSpLocks noChangeShapeType="1"/>
            </p:cNvCxnSpPr>
            <p:nvPr/>
          </p:nvCxnSpPr>
          <p:spPr bwMode="auto">
            <a:xfrm rot="10800000" flipV="1">
              <a:off x="184317" y="1054495"/>
              <a:ext cx="2545045" cy="544572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9268" name="直接连接符 171"/>
            <p:cNvCxnSpPr>
              <a:cxnSpLocks noChangeShapeType="1"/>
            </p:cNvCxnSpPr>
            <p:nvPr/>
          </p:nvCxnSpPr>
          <p:spPr bwMode="auto">
            <a:xfrm rot="10800000" flipV="1">
              <a:off x="741542" y="1071546"/>
              <a:ext cx="1973070" cy="197076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</p:grpSp>
      <p:grpSp>
        <p:nvGrpSpPr>
          <p:cNvPr id="10" name="组合 172"/>
          <p:cNvGrpSpPr>
            <a:grpSpLocks/>
          </p:cNvGrpSpPr>
          <p:nvPr/>
        </p:nvGrpSpPr>
        <p:grpSpPr bwMode="auto">
          <a:xfrm>
            <a:off x="5827713" y="1014413"/>
            <a:ext cx="2560637" cy="1987550"/>
            <a:chOff x="170038" y="1054496"/>
            <a:chExt cx="2559322" cy="1987818"/>
          </a:xfrm>
        </p:grpSpPr>
        <p:cxnSp>
          <p:nvCxnSpPr>
            <p:cNvPr id="9263" name="直接连接符 173"/>
            <p:cNvCxnSpPr>
              <a:cxnSpLocks noChangeShapeType="1"/>
            </p:cNvCxnSpPr>
            <p:nvPr/>
          </p:nvCxnSpPr>
          <p:spPr bwMode="auto">
            <a:xfrm rot="16200000" flipH="1">
              <a:off x="-258590" y="2042182"/>
              <a:ext cx="1428760" cy="571504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9264" name="直接连接符 174"/>
            <p:cNvCxnSpPr>
              <a:cxnSpLocks noChangeShapeType="1"/>
            </p:cNvCxnSpPr>
            <p:nvPr/>
          </p:nvCxnSpPr>
          <p:spPr bwMode="auto">
            <a:xfrm rot="10800000" flipV="1">
              <a:off x="214282" y="1054496"/>
              <a:ext cx="2515078" cy="546612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9265" name="直接连接符 175"/>
            <p:cNvCxnSpPr>
              <a:cxnSpLocks noChangeShapeType="1"/>
            </p:cNvCxnSpPr>
            <p:nvPr/>
          </p:nvCxnSpPr>
          <p:spPr bwMode="auto">
            <a:xfrm rot="10800000" flipV="1">
              <a:off x="741542" y="1071546"/>
              <a:ext cx="1973070" cy="197076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</p:grpSp>
      <p:grpSp>
        <p:nvGrpSpPr>
          <p:cNvPr id="11" name="组合 176"/>
          <p:cNvGrpSpPr>
            <a:grpSpLocks/>
          </p:cNvGrpSpPr>
          <p:nvPr/>
        </p:nvGrpSpPr>
        <p:grpSpPr bwMode="auto">
          <a:xfrm>
            <a:off x="327025" y="3959225"/>
            <a:ext cx="2560638" cy="1987550"/>
            <a:chOff x="170038" y="1054496"/>
            <a:chExt cx="2559322" cy="1987818"/>
          </a:xfrm>
        </p:grpSpPr>
        <p:cxnSp>
          <p:nvCxnSpPr>
            <p:cNvPr id="9260" name="直接连接符 177"/>
            <p:cNvCxnSpPr>
              <a:cxnSpLocks noChangeShapeType="1"/>
            </p:cNvCxnSpPr>
            <p:nvPr/>
          </p:nvCxnSpPr>
          <p:spPr bwMode="auto">
            <a:xfrm rot="16200000" flipH="1">
              <a:off x="-258590" y="2042182"/>
              <a:ext cx="1428760" cy="571504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9261" name="直接连接符 178"/>
            <p:cNvCxnSpPr>
              <a:cxnSpLocks noChangeShapeType="1"/>
            </p:cNvCxnSpPr>
            <p:nvPr/>
          </p:nvCxnSpPr>
          <p:spPr bwMode="auto">
            <a:xfrm rot="10800000" flipV="1">
              <a:off x="214282" y="1054496"/>
              <a:ext cx="2515078" cy="546612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9262" name="直接连接符 179"/>
            <p:cNvCxnSpPr>
              <a:cxnSpLocks noChangeShapeType="1"/>
            </p:cNvCxnSpPr>
            <p:nvPr/>
          </p:nvCxnSpPr>
          <p:spPr bwMode="auto">
            <a:xfrm rot="10800000" flipV="1">
              <a:off x="741542" y="1071546"/>
              <a:ext cx="1973070" cy="197076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</p:grpSp>
      <p:grpSp>
        <p:nvGrpSpPr>
          <p:cNvPr id="12" name="组合 180"/>
          <p:cNvGrpSpPr>
            <a:grpSpLocks/>
          </p:cNvGrpSpPr>
          <p:nvPr/>
        </p:nvGrpSpPr>
        <p:grpSpPr bwMode="auto">
          <a:xfrm>
            <a:off x="4184650" y="3798888"/>
            <a:ext cx="2560639" cy="1987550"/>
            <a:chOff x="170038" y="1054496"/>
            <a:chExt cx="2559323" cy="1987818"/>
          </a:xfrm>
        </p:grpSpPr>
        <p:cxnSp>
          <p:nvCxnSpPr>
            <p:cNvPr id="9257" name="直接连接符 181"/>
            <p:cNvCxnSpPr>
              <a:cxnSpLocks noChangeShapeType="1"/>
            </p:cNvCxnSpPr>
            <p:nvPr/>
          </p:nvCxnSpPr>
          <p:spPr bwMode="auto">
            <a:xfrm rot="16200000" flipH="1">
              <a:off x="-258590" y="2042182"/>
              <a:ext cx="1428760" cy="571504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9258" name="直接连接符 182"/>
            <p:cNvCxnSpPr>
              <a:cxnSpLocks noChangeShapeType="1"/>
            </p:cNvCxnSpPr>
            <p:nvPr/>
          </p:nvCxnSpPr>
          <p:spPr bwMode="auto">
            <a:xfrm rot="10800000" flipV="1">
              <a:off x="200183" y="1054496"/>
              <a:ext cx="2529178" cy="558881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9259" name="直接连接符 183"/>
            <p:cNvCxnSpPr>
              <a:cxnSpLocks noChangeShapeType="1"/>
            </p:cNvCxnSpPr>
            <p:nvPr/>
          </p:nvCxnSpPr>
          <p:spPr bwMode="auto">
            <a:xfrm rot="10800000" flipV="1">
              <a:off x="741542" y="1071546"/>
              <a:ext cx="1973070" cy="197076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</p:grpSp>
      <p:grpSp>
        <p:nvGrpSpPr>
          <p:cNvPr id="13" name="组合 199"/>
          <p:cNvGrpSpPr>
            <a:grpSpLocks/>
          </p:cNvGrpSpPr>
          <p:nvPr/>
        </p:nvGrpSpPr>
        <p:grpSpPr bwMode="auto">
          <a:xfrm>
            <a:off x="4184650" y="4071938"/>
            <a:ext cx="2601913" cy="1973262"/>
            <a:chOff x="4185314" y="4071942"/>
            <a:chExt cx="2601264" cy="1973070"/>
          </a:xfrm>
        </p:grpSpPr>
        <p:cxnSp>
          <p:nvCxnSpPr>
            <p:cNvPr id="9251" name="直接连接符 185"/>
            <p:cNvCxnSpPr>
              <a:cxnSpLocks noChangeShapeType="1"/>
            </p:cNvCxnSpPr>
            <p:nvPr/>
          </p:nvCxnSpPr>
          <p:spPr bwMode="auto">
            <a:xfrm flipV="1">
              <a:off x="5286380" y="4071942"/>
              <a:ext cx="1214446" cy="285752"/>
            </a:xfrm>
            <a:prstGeom prst="line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9252" name="直接连接符 186"/>
            <p:cNvCxnSpPr>
              <a:cxnSpLocks noChangeAspect="1"/>
            </p:cNvCxnSpPr>
            <p:nvPr/>
          </p:nvCxnSpPr>
          <p:spPr bwMode="auto">
            <a:xfrm rot="16200000" flipH="1">
              <a:off x="6119676" y="4455666"/>
              <a:ext cx="1039500" cy="277200"/>
            </a:xfrm>
            <a:prstGeom prst="line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9253" name="直接连接符 188"/>
            <p:cNvCxnSpPr>
              <a:cxnSpLocks noChangeAspect="1"/>
            </p:cNvCxnSpPr>
            <p:nvPr/>
          </p:nvCxnSpPr>
          <p:spPr bwMode="auto">
            <a:xfrm rot="16200000" flipV="1">
              <a:off x="4007413" y="5543111"/>
              <a:ext cx="679803" cy="324000"/>
            </a:xfrm>
            <a:prstGeom prst="line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9254" name="直接连接符 191"/>
            <p:cNvCxnSpPr>
              <a:cxnSpLocks noChangeAspect="1"/>
            </p:cNvCxnSpPr>
            <p:nvPr/>
          </p:nvCxnSpPr>
          <p:spPr bwMode="auto">
            <a:xfrm flipV="1">
              <a:off x="4185314" y="4357694"/>
              <a:ext cx="1115318" cy="1015200"/>
            </a:xfrm>
            <a:prstGeom prst="line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9255" name="直接连接符 194"/>
            <p:cNvCxnSpPr>
              <a:cxnSpLocks/>
            </p:cNvCxnSpPr>
            <p:nvPr/>
          </p:nvCxnSpPr>
          <p:spPr bwMode="auto">
            <a:xfrm flipV="1">
              <a:off x="4500562" y="5786454"/>
              <a:ext cx="1285884" cy="229382"/>
            </a:xfrm>
            <a:prstGeom prst="line">
              <a:avLst/>
            </a:prstGeom>
            <a:noFill/>
            <a:ln w="9525" algn="ctr">
              <a:solidFill>
                <a:srgbClr val="0000FF"/>
              </a:solidFill>
              <a:prstDash val="dash"/>
              <a:round/>
              <a:headEnd/>
              <a:tailEnd/>
            </a:ln>
          </p:spPr>
        </p:cxnSp>
        <p:cxnSp>
          <p:nvCxnSpPr>
            <p:cNvPr id="9256" name="直接连接符 197"/>
            <p:cNvCxnSpPr>
              <a:cxnSpLocks/>
            </p:cNvCxnSpPr>
            <p:nvPr/>
          </p:nvCxnSpPr>
          <p:spPr bwMode="auto">
            <a:xfrm flipV="1">
              <a:off x="5786446" y="5072074"/>
              <a:ext cx="1000132" cy="687506"/>
            </a:xfrm>
            <a:prstGeom prst="line">
              <a:avLst/>
            </a:prstGeom>
            <a:noFill/>
            <a:ln w="9525" algn="ctr">
              <a:solidFill>
                <a:srgbClr val="0000FF"/>
              </a:solidFill>
              <a:prstDash val="dash"/>
              <a:round/>
              <a:headEnd/>
              <a:tailEnd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任意多边形 68"/>
          <p:cNvSpPr>
            <a:spLocks/>
          </p:cNvSpPr>
          <p:nvPr/>
        </p:nvSpPr>
        <p:spPr bwMode="auto">
          <a:xfrm>
            <a:off x="3060700" y="3286125"/>
            <a:ext cx="2225675" cy="1300163"/>
          </a:xfrm>
          <a:custGeom>
            <a:avLst/>
            <a:gdLst>
              <a:gd name="T0" fmla="*/ 642572 w 2225456"/>
              <a:gd name="T1" fmla="*/ 1297462 h 1300839"/>
              <a:gd name="T2" fmla="*/ 1600985 w 2225456"/>
              <a:gd name="T3" fmla="*/ 1091171 h 1300839"/>
              <a:gd name="T4" fmla="*/ 2226547 w 2225456"/>
              <a:gd name="T5" fmla="*/ 0 h 1300839"/>
              <a:gd name="T6" fmla="*/ 304950 w 2225456"/>
              <a:gd name="T7" fmla="*/ 494011 h 1300839"/>
              <a:gd name="T8" fmla="*/ 0 w 2225456"/>
              <a:gd name="T9" fmla="*/ 993453 h 1300839"/>
              <a:gd name="T10" fmla="*/ 642572 w 2225456"/>
              <a:gd name="T11" fmla="*/ 1297462 h 13008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225456"/>
              <a:gd name="T19" fmla="*/ 0 h 1300839"/>
              <a:gd name="T20" fmla="*/ 2225456 w 2225456"/>
              <a:gd name="T21" fmla="*/ 1300839 h 13008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225456" h="1300839">
                <a:moveTo>
                  <a:pt x="642257" y="1300839"/>
                </a:moveTo>
                <a:lnTo>
                  <a:pt x="1600200" y="1094010"/>
                </a:lnTo>
                <a:lnTo>
                  <a:pt x="2225456" y="0"/>
                </a:lnTo>
                <a:lnTo>
                  <a:pt x="304800" y="495296"/>
                </a:lnTo>
                <a:lnTo>
                  <a:pt x="0" y="996039"/>
                </a:lnTo>
                <a:lnTo>
                  <a:pt x="642257" y="1300839"/>
                </a:lnTo>
                <a:close/>
              </a:path>
            </a:pathLst>
          </a:cu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090" name="Rectangle 12"/>
          <p:cNvSpPr>
            <a:spLocks noChangeArrowheads="1"/>
          </p:cNvSpPr>
          <p:nvPr/>
        </p:nvSpPr>
        <p:spPr bwMode="auto">
          <a:xfrm>
            <a:off x="0" y="1984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91" name="Rectangle 14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92" name="Rectangle 16"/>
          <p:cNvSpPr>
            <a:spLocks noChangeArrowheads="1"/>
          </p:cNvSpPr>
          <p:nvPr/>
        </p:nvSpPr>
        <p:spPr bwMode="auto">
          <a:xfrm>
            <a:off x="0" y="373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93" name="Rectangle 18"/>
          <p:cNvSpPr>
            <a:spLocks noChangeArrowheads="1"/>
          </p:cNvSpPr>
          <p:nvPr/>
        </p:nvSpPr>
        <p:spPr bwMode="auto">
          <a:xfrm>
            <a:off x="0" y="4394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94" name="Rectangle 19"/>
          <p:cNvSpPr>
            <a:spLocks noChangeArrowheads="1"/>
          </p:cNvSpPr>
          <p:nvPr/>
        </p:nvSpPr>
        <p:spPr bwMode="auto">
          <a:xfrm>
            <a:off x="0" y="4613275"/>
            <a:ext cx="2222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en-US" altLang="zh-CN" sz="1100"/>
              <a:t> 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96310" name="Text Box 22"/>
          <p:cNvSpPr txBox="1">
            <a:spLocks noChangeArrowheads="1"/>
          </p:cNvSpPr>
          <p:nvPr/>
        </p:nvSpPr>
        <p:spPr bwMode="auto">
          <a:xfrm>
            <a:off x="571500" y="214313"/>
            <a:ext cx="7488238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/>
              <a:t>  </a:t>
            </a:r>
            <a:r>
              <a:rPr lang="en-US" altLang="zh-CN" sz="2400" b="1" dirty="0" smtClean="0"/>
              <a:t>13.</a:t>
            </a:r>
            <a:r>
              <a:rPr lang="zh-CN" altLang="en-US" sz="2400" b="1" dirty="0"/>
              <a:t>正方体</a:t>
            </a:r>
            <a:r>
              <a:rPr lang="en-US" altLang="zh-CN" sz="2400" b="1" dirty="0"/>
              <a:t>ABCD—A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 B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 C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 D</a:t>
            </a:r>
            <a:r>
              <a:rPr lang="en-US" altLang="zh-CN" sz="2400" b="1" baseline="-25000" dirty="0"/>
              <a:t>1</a:t>
            </a:r>
            <a:r>
              <a:rPr lang="zh-CN" altLang="en-US" sz="2400" b="1" dirty="0"/>
              <a:t>中，</a:t>
            </a:r>
            <a:r>
              <a:rPr lang="en-US" altLang="zh-CN" sz="2400" b="1" dirty="0"/>
              <a:t>P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Q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R</a:t>
            </a:r>
            <a:r>
              <a:rPr lang="zh-CN" altLang="en-US" sz="2400" b="1" dirty="0"/>
              <a:t>、分别是</a:t>
            </a:r>
            <a:r>
              <a:rPr lang="en-US" altLang="zh-CN" sz="2400" b="1" dirty="0"/>
              <a:t>AB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AD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C C</a:t>
            </a:r>
            <a:r>
              <a:rPr lang="en-US" altLang="zh-CN" sz="2400" b="1" baseline="-25000" dirty="0"/>
              <a:t>1</a:t>
            </a:r>
            <a:r>
              <a:rPr lang="zh-CN" altLang="en-US" sz="2400" b="1" dirty="0"/>
              <a:t>的中点</a:t>
            </a:r>
            <a:r>
              <a:rPr lang="en-US" altLang="zh-CN" sz="2400" b="1" dirty="0"/>
              <a:t>.</a:t>
            </a:r>
            <a:r>
              <a:rPr lang="zh-CN" altLang="en-US" sz="2400" b="1" dirty="0"/>
              <a:t>那么正方体的过</a:t>
            </a:r>
            <a:r>
              <a:rPr lang="en-US" altLang="zh-CN" sz="2400" b="1" dirty="0"/>
              <a:t>P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Q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R</a:t>
            </a:r>
            <a:r>
              <a:rPr lang="zh-CN" altLang="en-US" sz="2400" b="1" dirty="0"/>
              <a:t>的截面图形是  </a:t>
            </a:r>
            <a:r>
              <a:rPr lang="en-US" altLang="zh-CN" sz="2400" b="1" dirty="0"/>
              <a:t>(                )</a:t>
            </a:r>
          </a:p>
          <a:p>
            <a:r>
              <a:rPr lang="en-US" altLang="zh-CN" sz="2400" b="1" dirty="0"/>
              <a:t>    A.</a:t>
            </a:r>
            <a:r>
              <a:rPr lang="zh-CN" altLang="en-US" sz="2400" b="1" dirty="0"/>
              <a:t>三角形                        </a:t>
            </a:r>
            <a:r>
              <a:rPr lang="en-US" altLang="zh-CN" sz="2400" b="1" dirty="0"/>
              <a:t>B.</a:t>
            </a:r>
            <a:r>
              <a:rPr lang="zh-CN" altLang="en-US" sz="2400" b="1" dirty="0"/>
              <a:t>四边形 </a:t>
            </a:r>
          </a:p>
          <a:p>
            <a:r>
              <a:rPr lang="en-US" altLang="zh-CN" sz="2400" b="1" dirty="0"/>
              <a:t>    C.</a:t>
            </a:r>
            <a:r>
              <a:rPr lang="zh-CN" altLang="en-US" sz="2400" b="1" dirty="0"/>
              <a:t>五边形                        </a:t>
            </a:r>
            <a:r>
              <a:rPr lang="en-US" altLang="zh-CN" sz="2400" b="1" dirty="0"/>
              <a:t>D.</a:t>
            </a:r>
            <a:r>
              <a:rPr lang="zh-CN" altLang="en-US" sz="2400" b="1" dirty="0"/>
              <a:t>六边形</a:t>
            </a:r>
          </a:p>
        </p:txBody>
      </p:sp>
      <p:graphicFrame>
        <p:nvGraphicFramePr>
          <p:cNvPr id="396311" name="Object 23"/>
          <p:cNvGraphicFramePr>
            <a:graphicFrameLocks noChangeAspect="1"/>
          </p:cNvGraphicFramePr>
          <p:nvPr/>
        </p:nvGraphicFramePr>
        <p:xfrm>
          <a:off x="2714625" y="1000125"/>
          <a:ext cx="530225" cy="619125"/>
        </p:xfrm>
        <a:graphic>
          <a:graphicData uri="http://schemas.openxmlformats.org/presentationml/2006/ole">
            <p:oleObj spid="_x0000_s18434" name="Equation" r:id="rId3" imgW="152280" imgH="177480" progId="Equation.DSMT4">
              <p:embed/>
            </p:oleObj>
          </a:graphicData>
        </a:graphic>
      </p:graphicFrame>
      <p:grpSp>
        <p:nvGrpSpPr>
          <p:cNvPr id="2" name="组合 45"/>
          <p:cNvGrpSpPr>
            <a:grpSpLocks/>
          </p:cNvGrpSpPr>
          <p:nvPr/>
        </p:nvGrpSpPr>
        <p:grpSpPr bwMode="auto">
          <a:xfrm>
            <a:off x="2357438" y="2071688"/>
            <a:ext cx="3175000" cy="2889250"/>
            <a:chOff x="4572000" y="2928934"/>
            <a:chExt cx="3175001" cy="2889250"/>
          </a:xfrm>
        </p:grpSpPr>
        <p:sp>
          <p:nvSpPr>
            <p:cNvPr id="3105" name="AutoShape 24"/>
            <p:cNvSpPr>
              <a:spLocks noChangeArrowheads="1"/>
            </p:cNvSpPr>
            <p:nvPr/>
          </p:nvSpPr>
          <p:spPr bwMode="auto">
            <a:xfrm>
              <a:off x="4933950" y="3360734"/>
              <a:ext cx="2576513" cy="577850"/>
            </a:xfrm>
            <a:prstGeom prst="parallelogram">
              <a:avLst>
                <a:gd name="adj" fmla="val 111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06" name="Line 25"/>
            <p:cNvSpPr>
              <a:spLocks noChangeShapeType="1"/>
            </p:cNvSpPr>
            <p:nvPr/>
          </p:nvSpPr>
          <p:spPr bwMode="auto">
            <a:xfrm>
              <a:off x="4933950" y="3940172"/>
              <a:ext cx="0" cy="150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107" name="Line 26"/>
            <p:cNvSpPr>
              <a:spLocks noChangeShapeType="1"/>
            </p:cNvSpPr>
            <p:nvPr/>
          </p:nvSpPr>
          <p:spPr bwMode="auto">
            <a:xfrm>
              <a:off x="6878638" y="3940172"/>
              <a:ext cx="0" cy="150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108" name="Line 27"/>
            <p:cNvSpPr>
              <a:spLocks noChangeShapeType="1"/>
            </p:cNvSpPr>
            <p:nvPr/>
          </p:nvSpPr>
          <p:spPr bwMode="auto">
            <a:xfrm>
              <a:off x="7510463" y="3360734"/>
              <a:ext cx="0" cy="1506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109" name="Line 28"/>
            <p:cNvSpPr>
              <a:spLocks noChangeShapeType="1"/>
            </p:cNvSpPr>
            <p:nvPr/>
          </p:nvSpPr>
          <p:spPr bwMode="auto">
            <a:xfrm>
              <a:off x="5578475" y="3367084"/>
              <a:ext cx="0" cy="15081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0" name="Line 37"/>
            <p:cNvSpPr>
              <a:spLocks noChangeShapeType="1"/>
            </p:cNvSpPr>
            <p:nvPr/>
          </p:nvSpPr>
          <p:spPr bwMode="auto">
            <a:xfrm>
              <a:off x="4932363" y="5448297"/>
              <a:ext cx="19510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1" name="Line 38"/>
            <p:cNvSpPr>
              <a:spLocks noChangeShapeType="1"/>
            </p:cNvSpPr>
            <p:nvPr/>
          </p:nvSpPr>
          <p:spPr bwMode="auto">
            <a:xfrm>
              <a:off x="5621338" y="4867272"/>
              <a:ext cx="18843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12" name="Line 39"/>
            <p:cNvSpPr>
              <a:spLocks noChangeShapeType="1"/>
            </p:cNvSpPr>
            <p:nvPr/>
          </p:nvSpPr>
          <p:spPr bwMode="auto">
            <a:xfrm flipV="1">
              <a:off x="6892925" y="4872034"/>
              <a:ext cx="631825" cy="5778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3" name="Line 40"/>
            <p:cNvSpPr>
              <a:spLocks noChangeShapeType="1"/>
            </p:cNvSpPr>
            <p:nvPr/>
          </p:nvSpPr>
          <p:spPr bwMode="auto">
            <a:xfrm flipV="1">
              <a:off x="4932363" y="4867272"/>
              <a:ext cx="631825" cy="5794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075" name="Object 24"/>
            <p:cNvGraphicFramePr>
              <a:graphicFrameLocks noChangeAspect="1"/>
            </p:cNvGraphicFramePr>
            <p:nvPr/>
          </p:nvGraphicFramePr>
          <p:xfrm>
            <a:off x="4716463" y="5448297"/>
            <a:ext cx="333375" cy="360363"/>
          </p:xfrm>
          <a:graphic>
            <a:graphicData uri="http://schemas.openxmlformats.org/presentationml/2006/ole">
              <p:oleObj spid="_x0000_s18435" name="Equation" r:id="rId4" imgW="152280" imgH="164880" progId="Equation.DSMT4">
                <p:embed/>
              </p:oleObj>
            </a:graphicData>
          </a:graphic>
        </p:graphicFrame>
        <p:graphicFrame>
          <p:nvGraphicFramePr>
            <p:cNvPr id="3076" name="Object 25"/>
            <p:cNvGraphicFramePr>
              <a:graphicFrameLocks noChangeAspect="1"/>
            </p:cNvGraphicFramePr>
            <p:nvPr/>
          </p:nvGraphicFramePr>
          <p:xfrm>
            <a:off x="4572000" y="3721097"/>
            <a:ext cx="360363" cy="498475"/>
          </p:xfrm>
          <a:graphic>
            <a:graphicData uri="http://schemas.openxmlformats.org/presentationml/2006/ole">
              <p:oleObj spid="_x0000_s18436" name="Equation" r:id="rId5" imgW="164880" imgH="228600" progId="Equation.DSMT4">
                <p:embed/>
              </p:oleObj>
            </a:graphicData>
          </a:graphic>
        </p:graphicFrame>
        <p:graphicFrame>
          <p:nvGraphicFramePr>
            <p:cNvPr id="3077" name="Object 26"/>
            <p:cNvGraphicFramePr>
              <a:graphicFrameLocks noChangeAspect="1"/>
            </p:cNvGraphicFramePr>
            <p:nvPr/>
          </p:nvGraphicFramePr>
          <p:xfrm>
            <a:off x="6732588" y="5448297"/>
            <a:ext cx="333375" cy="360363"/>
          </p:xfrm>
          <a:graphic>
            <a:graphicData uri="http://schemas.openxmlformats.org/presentationml/2006/ole">
              <p:oleObj spid="_x0000_s18437" name="Equation" r:id="rId6" imgW="152280" imgH="164880" progId="Equation.DSMT4">
                <p:embed/>
              </p:oleObj>
            </a:graphicData>
          </a:graphic>
        </p:graphicFrame>
        <p:graphicFrame>
          <p:nvGraphicFramePr>
            <p:cNvPr id="3078" name="Object 27"/>
            <p:cNvGraphicFramePr>
              <a:graphicFrameLocks noChangeAspect="1"/>
            </p:cNvGraphicFramePr>
            <p:nvPr/>
          </p:nvGraphicFramePr>
          <p:xfrm>
            <a:off x="6516688" y="3936997"/>
            <a:ext cx="360363" cy="500063"/>
          </p:xfrm>
          <a:graphic>
            <a:graphicData uri="http://schemas.openxmlformats.org/presentationml/2006/ole">
              <p:oleObj spid="_x0000_s18438" name="Equation" r:id="rId7" imgW="164880" imgH="228600" progId="Equation.DSMT4">
                <p:embed/>
              </p:oleObj>
            </a:graphicData>
          </a:graphic>
        </p:graphicFrame>
        <p:graphicFrame>
          <p:nvGraphicFramePr>
            <p:cNvPr id="3079" name="Object 28"/>
            <p:cNvGraphicFramePr>
              <a:graphicFrameLocks noChangeAspect="1"/>
            </p:cNvGraphicFramePr>
            <p:nvPr/>
          </p:nvGraphicFramePr>
          <p:xfrm>
            <a:off x="7215188" y="4500559"/>
            <a:ext cx="333375" cy="388938"/>
          </p:xfrm>
          <a:graphic>
            <a:graphicData uri="http://schemas.openxmlformats.org/presentationml/2006/ole">
              <p:oleObj spid="_x0000_s18439" name="Equation" r:id="rId8" imgW="152280" imgH="177480" progId="Equation.DSMT4">
                <p:embed/>
              </p:oleObj>
            </a:graphicData>
          </a:graphic>
        </p:graphicFrame>
        <p:graphicFrame>
          <p:nvGraphicFramePr>
            <p:cNvPr id="3080" name="Object 29"/>
            <p:cNvGraphicFramePr>
              <a:graphicFrameLocks noChangeAspect="1"/>
            </p:cNvGraphicFramePr>
            <p:nvPr/>
          </p:nvGraphicFramePr>
          <p:xfrm>
            <a:off x="5572125" y="4500559"/>
            <a:ext cx="360363" cy="360363"/>
          </p:xfrm>
          <a:graphic>
            <a:graphicData uri="http://schemas.openxmlformats.org/presentationml/2006/ole">
              <p:oleObj spid="_x0000_s18440" name="Equation" r:id="rId9" imgW="164880" imgH="164880" progId="Equation.DSMT4">
                <p:embed/>
              </p:oleObj>
            </a:graphicData>
          </a:graphic>
        </p:graphicFrame>
        <p:graphicFrame>
          <p:nvGraphicFramePr>
            <p:cNvPr id="3081" name="Object 30"/>
            <p:cNvGraphicFramePr>
              <a:graphicFrameLocks noChangeAspect="1"/>
            </p:cNvGraphicFramePr>
            <p:nvPr/>
          </p:nvGraphicFramePr>
          <p:xfrm>
            <a:off x="7358063" y="2928934"/>
            <a:ext cx="388938" cy="500063"/>
          </p:xfrm>
          <a:graphic>
            <a:graphicData uri="http://schemas.openxmlformats.org/presentationml/2006/ole">
              <p:oleObj spid="_x0000_s18441" name="Equation" r:id="rId10" imgW="177480" imgH="228600" progId="Equation.DSMT4">
                <p:embed/>
              </p:oleObj>
            </a:graphicData>
          </a:graphic>
        </p:graphicFrame>
        <p:graphicFrame>
          <p:nvGraphicFramePr>
            <p:cNvPr id="3082" name="Object 31"/>
            <p:cNvGraphicFramePr>
              <a:graphicFrameLocks noChangeAspect="1"/>
            </p:cNvGraphicFramePr>
            <p:nvPr/>
          </p:nvGraphicFramePr>
          <p:xfrm>
            <a:off x="5435600" y="2928934"/>
            <a:ext cx="415925" cy="500063"/>
          </p:xfrm>
          <a:graphic>
            <a:graphicData uri="http://schemas.openxmlformats.org/presentationml/2006/ole">
              <p:oleObj spid="_x0000_s18442" name="Equation" r:id="rId11" imgW="190440" imgH="228600" progId="Equation.DSMT4">
                <p:embed/>
              </p:oleObj>
            </a:graphicData>
          </a:graphic>
        </p:graphicFrame>
        <p:graphicFrame>
          <p:nvGraphicFramePr>
            <p:cNvPr id="3083" name="Object 32"/>
            <p:cNvGraphicFramePr>
              <a:graphicFrameLocks noChangeAspect="1"/>
            </p:cNvGraphicFramePr>
            <p:nvPr/>
          </p:nvGraphicFramePr>
          <p:xfrm>
            <a:off x="5883275" y="5391147"/>
            <a:ext cx="112713" cy="144463"/>
          </p:xfrm>
          <a:graphic>
            <a:graphicData uri="http://schemas.openxmlformats.org/presentationml/2006/ole">
              <p:oleObj spid="_x0000_s18443" name="Equation" r:id="rId12" imgW="88560" imgH="114120" progId="Equation.DSMT4">
                <p:embed/>
              </p:oleObj>
            </a:graphicData>
          </a:graphic>
        </p:graphicFrame>
        <p:graphicFrame>
          <p:nvGraphicFramePr>
            <p:cNvPr id="3084" name="Object 34"/>
            <p:cNvGraphicFramePr>
              <a:graphicFrameLocks noChangeAspect="1"/>
            </p:cNvGraphicFramePr>
            <p:nvPr/>
          </p:nvGraphicFramePr>
          <p:xfrm>
            <a:off x="5214938" y="5072059"/>
            <a:ext cx="112713" cy="144463"/>
          </p:xfrm>
          <a:graphic>
            <a:graphicData uri="http://schemas.openxmlformats.org/presentationml/2006/ole">
              <p:oleObj spid="_x0000_s18444" name="Equation" r:id="rId13" imgW="88560" imgH="114120" progId="Equation.DSMT4">
                <p:embed/>
              </p:oleObj>
            </a:graphicData>
          </a:graphic>
        </p:graphicFrame>
        <p:graphicFrame>
          <p:nvGraphicFramePr>
            <p:cNvPr id="3085" name="Object 35"/>
            <p:cNvGraphicFramePr>
              <a:graphicFrameLocks noChangeAspect="1"/>
            </p:cNvGraphicFramePr>
            <p:nvPr/>
          </p:nvGraphicFramePr>
          <p:xfrm>
            <a:off x="7451725" y="4094159"/>
            <a:ext cx="112713" cy="144463"/>
          </p:xfrm>
          <a:graphic>
            <a:graphicData uri="http://schemas.openxmlformats.org/presentationml/2006/ole">
              <p:oleObj spid="_x0000_s18445" name="Equation" r:id="rId14" imgW="88560" imgH="114120" progId="Equation.DSMT4">
                <p:embed/>
              </p:oleObj>
            </a:graphicData>
          </a:graphic>
        </p:graphicFrame>
        <p:graphicFrame>
          <p:nvGraphicFramePr>
            <p:cNvPr id="3086" name="Object 38"/>
            <p:cNvGraphicFramePr>
              <a:graphicFrameLocks noChangeAspect="1"/>
            </p:cNvGraphicFramePr>
            <p:nvPr/>
          </p:nvGraphicFramePr>
          <p:xfrm>
            <a:off x="5429250" y="5500684"/>
            <a:ext cx="292100" cy="317500"/>
          </p:xfrm>
          <a:graphic>
            <a:graphicData uri="http://schemas.openxmlformats.org/presentationml/2006/ole">
              <p:oleObj spid="_x0000_s18446" name="Equation" r:id="rId15" imgW="152280" imgH="164880" progId="Equation.DSMT4">
                <p:embed/>
              </p:oleObj>
            </a:graphicData>
          </a:graphic>
        </p:graphicFrame>
        <p:graphicFrame>
          <p:nvGraphicFramePr>
            <p:cNvPr id="3087" name="Object 39"/>
            <p:cNvGraphicFramePr>
              <a:graphicFrameLocks noChangeAspect="1"/>
            </p:cNvGraphicFramePr>
            <p:nvPr/>
          </p:nvGraphicFramePr>
          <p:xfrm>
            <a:off x="5142399" y="5126994"/>
            <a:ext cx="245809" cy="328636"/>
          </p:xfrm>
          <a:graphic>
            <a:graphicData uri="http://schemas.openxmlformats.org/presentationml/2006/ole">
              <p:oleObj spid="_x0000_s18447" name="Equation" r:id="rId16" imgW="152280" imgH="203040" progId="Equation.DSMT4">
                <p:embed/>
              </p:oleObj>
            </a:graphicData>
          </a:graphic>
        </p:graphicFrame>
        <p:graphicFrame>
          <p:nvGraphicFramePr>
            <p:cNvPr id="3088" name="Object 16"/>
            <p:cNvGraphicFramePr>
              <a:graphicFrameLocks noChangeAspect="1"/>
            </p:cNvGraphicFramePr>
            <p:nvPr/>
          </p:nvGraphicFramePr>
          <p:xfrm>
            <a:off x="7215206" y="3929066"/>
            <a:ext cx="292100" cy="292100"/>
          </p:xfrm>
          <a:graphic>
            <a:graphicData uri="http://schemas.openxmlformats.org/presentationml/2006/ole">
              <p:oleObj spid="_x0000_s18448" name="Equation" r:id="rId17" imgW="152280" imgH="152280" progId="Equation.DSMT4">
                <p:embed/>
              </p:oleObj>
            </a:graphicData>
          </a:graphic>
        </p:graphicFrame>
        <p:cxnSp>
          <p:nvCxnSpPr>
            <p:cNvPr id="3114" name="直接连接符 38"/>
            <p:cNvCxnSpPr>
              <a:cxnSpLocks noChangeShapeType="1"/>
            </p:cNvCxnSpPr>
            <p:nvPr/>
          </p:nvCxnSpPr>
          <p:spPr bwMode="auto">
            <a:xfrm flipV="1">
              <a:off x="5929322" y="4143380"/>
              <a:ext cx="1571636" cy="1285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3115" name="直接连接符 41"/>
            <p:cNvCxnSpPr>
              <a:cxnSpLocks noChangeShapeType="1"/>
            </p:cNvCxnSpPr>
            <p:nvPr/>
          </p:nvCxnSpPr>
          <p:spPr bwMode="auto">
            <a:xfrm>
              <a:off x="5286380" y="5143512"/>
              <a:ext cx="642942" cy="28575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3116" name="直接连接符 42"/>
            <p:cNvCxnSpPr>
              <a:cxnSpLocks noChangeShapeType="1"/>
            </p:cNvCxnSpPr>
            <p:nvPr/>
          </p:nvCxnSpPr>
          <p:spPr bwMode="auto">
            <a:xfrm flipV="1">
              <a:off x="5214942" y="4132494"/>
              <a:ext cx="2286016" cy="100013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</p:grpSp>
      <p:cxnSp>
        <p:nvCxnSpPr>
          <p:cNvPr id="47" name="直接连接符 46"/>
          <p:cNvCxnSpPr>
            <a:cxnSpLocks noChangeShapeType="1"/>
          </p:cNvCxnSpPr>
          <p:nvPr/>
        </p:nvCxnSpPr>
        <p:spPr bwMode="auto">
          <a:xfrm>
            <a:off x="2071688" y="3808413"/>
            <a:ext cx="2428875" cy="11430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50" name="直接连接符 49"/>
          <p:cNvCxnSpPr>
            <a:cxnSpLocks noChangeShapeType="1"/>
          </p:cNvCxnSpPr>
          <p:nvPr/>
        </p:nvCxnSpPr>
        <p:spPr bwMode="auto">
          <a:xfrm rot="5400000">
            <a:off x="4036219" y="3629819"/>
            <a:ext cx="1571625" cy="9286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直接连接符 51"/>
          <p:cNvCxnSpPr>
            <a:cxnSpLocks noChangeShapeType="1"/>
            <a:stCxn id="3112" idx="0"/>
          </p:cNvCxnSpPr>
          <p:nvPr/>
        </p:nvCxnSpPr>
        <p:spPr bwMode="auto">
          <a:xfrm rot="-5400000" flipH="1" flipV="1">
            <a:off x="3956844" y="4564857"/>
            <a:ext cx="693737" cy="7493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直接连接符 56"/>
          <p:cNvCxnSpPr>
            <a:cxnSpLocks noChangeShapeType="1"/>
          </p:cNvCxnSpPr>
          <p:nvPr/>
        </p:nvCxnSpPr>
        <p:spPr bwMode="auto">
          <a:xfrm>
            <a:off x="1357313" y="3971925"/>
            <a:ext cx="2143125" cy="333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" name="直接连接符 59"/>
          <p:cNvCxnSpPr>
            <a:cxnSpLocks noChangeShapeType="1"/>
          </p:cNvCxnSpPr>
          <p:nvPr/>
        </p:nvCxnSpPr>
        <p:spPr bwMode="auto">
          <a:xfrm flipV="1">
            <a:off x="3711575" y="4368800"/>
            <a:ext cx="928688" cy="2143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直接连接符 65"/>
          <p:cNvCxnSpPr>
            <a:cxnSpLocks noChangeShapeType="1"/>
          </p:cNvCxnSpPr>
          <p:nvPr/>
        </p:nvCxnSpPr>
        <p:spPr bwMode="auto">
          <a:xfrm rot="5400000">
            <a:off x="2964657" y="3893344"/>
            <a:ext cx="500062" cy="28575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68" name="直接连接符 67"/>
          <p:cNvCxnSpPr>
            <a:cxnSpLocks noChangeShapeType="1"/>
          </p:cNvCxnSpPr>
          <p:nvPr/>
        </p:nvCxnSpPr>
        <p:spPr bwMode="auto">
          <a:xfrm flipV="1">
            <a:off x="2428875" y="3286125"/>
            <a:ext cx="2857500" cy="714375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9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3963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4857752" y="2857496"/>
            <a:ext cx="1500198" cy="1428760"/>
          </a:xfrm>
          <a:prstGeom prst="triangle">
            <a:avLst>
              <a:gd name="adj" fmla="val 50860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6715140" y="2857496"/>
            <a:ext cx="785818" cy="1428760"/>
          </a:xfrm>
          <a:prstGeom prst="rtTriangl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4857752" y="4929198"/>
            <a:ext cx="1500198" cy="857256"/>
          </a:xfrm>
          <a:prstGeom prst="triangle">
            <a:avLst>
              <a:gd name="adj" fmla="val 50860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rot="16200000" flipH="1">
            <a:off x="4918753" y="3584256"/>
            <a:ext cx="1404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072066" y="4286256"/>
          <a:ext cx="198429" cy="344480"/>
        </p:xfrm>
        <a:graphic>
          <a:graphicData uri="http://schemas.openxmlformats.org/presentationml/2006/ole">
            <p:oleObj spid="_x0000_s23554" name="Equation" r:id="rId3" imgW="88560" imgH="164880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857884" y="4286256"/>
          <a:ext cx="198429" cy="344480"/>
        </p:xfrm>
        <a:graphic>
          <a:graphicData uri="http://schemas.openxmlformats.org/presentationml/2006/ole">
            <p:oleObj spid="_x0000_s23555" name="Equation" r:id="rId4" imgW="88560" imgH="164880" progId="Equation.DSMT4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7000892" y="4357694"/>
          <a:ext cx="198429" cy="344480"/>
        </p:xfrm>
        <a:graphic>
          <a:graphicData uri="http://schemas.openxmlformats.org/presentationml/2006/ole">
            <p:oleObj spid="_x0000_s23556" name="Equation" r:id="rId5" imgW="88560" imgH="164880" progId="Equation.DSMT4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246205" y="3506803"/>
          <a:ext cx="375383" cy="350825"/>
        </p:xfrm>
        <a:graphic>
          <a:graphicData uri="http://schemas.openxmlformats.org/presentationml/2006/ole">
            <p:oleObj spid="_x0000_s23557" name="Equation" r:id="rId6" imgW="228600" imgH="22860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85786" y="857232"/>
            <a:ext cx="750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14.</a:t>
            </a:r>
            <a:r>
              <a:rPr lang="zh-CN" altLang="en-US" sz="2400" b="1" dirty="0" smtClean="0"/>
              <a:t>一个几何体的三视图如下，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其中正视图是一个正三角形，</a:t>
            </a:r>
            <a:r>
              <a:rPr lang="zh-CN" altLang="en-US" sz="2400" b="1" dirty="0" smtClean="0"/>
              <a:t>则这个几何体的外接球的表面积为（                   ）</a:t>
            </a:r>
            <a:endParaRPr lang="zh-CN" altLang="en-US" sz="2400" b="1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500166" y="1857364"/>
          <a:ext cx="4841112" cy="742943"/>
        </p:xfrm>
        <a:graphic>
          <a:graphicData uri="http://schemas.openxmlformats.org/presentationml/2006/ole">
            <p:oleObj spid="_x0000_s23558" name="Equation" r:id="rId7" imgW="2565360" imgH="393480" progId="Equation.DSMT4">
              <p:embed/>
            </p:oleObj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7143769" y="1214422"/>
          <a:ext cx="500066" cy="541739"/>
        </p:xfrm>
        <a:graphic>
          <a:graphicData uri="http://schemas.openxmlformats.org/presentationml/2006/ole">
            <p:oleObj spid="_x0000_s23559" name="Equation" r:id="rId8" imgW="152280" imgH="164880" progId="Equation.DSMT4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57158" y="285728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四、杂题几例</a:t>
            </a:r>
            <a:endParaRPr lang="zh-CN" altLang="en-US" sz="24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5617194" y="4169756"/>
            <a:ext cx="10800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5400000">
            <a:off x="5670902" y="4223756"/>
            <a:ext cx="10800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711834" y="4168654"/>
            <a:ext cx="10800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6765542" y="4222654"/>
            <a:ext cx="10800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5400000" flipH="1" flipV="1">
            <a:off x="1999681" y="4045015"/>
            <a:ext cx="1358116" cy="794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1428728" y="3143248"/>
            <a:ext cx="2393596" cy="2481875"/>
            <a:chOff x="1473790" y="3357562"/>
            <a:chExt cx="2393596" cy="2481875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1714480" y="4929198"/>
              <a:ext cx="1928826" cy="1588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16200000" flipV="1">
              <a:off x="2500298" y="3786190"/>
              <a:ext cx="1357322" cy="928694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rot="5400000" flipH="1" flipV="1">
              <a:off x="1535885" y="3750471"/>
              <a:ext cx="1357322" cy="1000132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rot="16200000" flipV="1">
              <a:off x="1571604" y="5072074"/>
              <a:ext cx="642942" cy="35719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V="1">
              <a:off x="2071670" y="4920406"/>
              <a:ext cx="1580428" cy="651734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5400000" flipH="1" flipV="1">
              <a:off x="1397405" y="4246141"/>
              <a:ext cx="2000264" cy="651734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9" name="对象 48"/>
            <p:cNvGraphicFramePr>
              <a:graphicFrameLocks noChangeAspect="1"/>
            </p:cNvGraphicFramePr>
            <p:nvPr/>
          </p:nvGraphicFramePr>
          <p:xfrm>
            <a:off x="2714612" y="3357562"/>
            <a:ext cx="260837" cy="282573"/>
          </p:xfrm>
          <a:graphic>
            <a:graphicData uri="http://schemas.openxmlformats.org/presentationml/2006/ole">
              <p:oleObj spid="_x0000_s23561" name="Equation" r:id="rId9" imgW="152280" imgH="164880" progId="Equation.DSMT4">
                <p:embed/>
              </p:oleObj>
            </a:graphicData>
          </a:graphic>
        </p:graphicFrame>
        <p:graphicFrame>
          <p:nvGraphicFramePr>
            <p:cNvPr id="50" name="对象 49"/>
            <p:cNvGraphicFramePr>
              <a:graphicFrameLocks noChangeAspect="1"/>
            </p:cNvGraphicFramePr>
            <p:nvPr/>
          </p:nvGraphicFramePr>
          <p:xfrm>
            <a:off x="1473790" y="4786322"/>
            <a:ext cx="260837" cy="282573"/>
          </p:xfrm>
          <a:graphic>
            <a:graphicData uri="http://schemas.openxmlformats.org/presentationml/2006/ole">
              <p:oleObj spid="_x0000_s23562" name="Equation" r:id="rId10" imgW="152280" imgH="164880" progId="Equation.DSMT4">
                <p:embed/>
              </p:oleObj>
            </a:graphicData>
          </a:graphic>
        </p:graphicFrame>
        <p:graphicFrame>
          <p:nvGraphicFramePr>
            <p:cNvPr id="51" name="对象 50"/>
            <p:cNvGraphicFramePr>
              <a:graphicFrameLocks noChangeAspect="1"/>
            </p:cNvGraphicFramePr>
            <p:nvPr/>
          </p:nvGraphicFramePr>
          <p:xfrm>
            <a:off x="3607036" y="4846638"/>
            <a:ext cx="260350" cy="304800"/>
          </p:xfrm>
          <a:graphic>
            <a:graphicData uri="http://schemas.openxmlformats.org/presentationml/2006/ole">
              <p:oleObj spid="_x0000_s23563" name="Equation" r:id="rId11" imgW="152280" imgH="177480" progId="Equation.DSMT4">
                <p:embed/>
              </p:oleObj>
            </a:graphicData>
          </a:graphic>
        </p:graphicFrame>
        <p:graphicFrame>
          <p:nvGraphicFramePr>
            <p:cNvPr id="52" name="对象 51"/>
            <p:cNvGraphicFramePr>
              <a:graphicFrameLocks noChangeAspect="1"/>
            </p:cNvGraphicFramePr>
            <p:nvPr/>
          </p:nvGraphicFramePr>
          <p:xfrm>
            <a:off x="1980346" y="5555274"/>
            <a:ext cx="282575" cy="284163"/>
          </p:xfrm>
          <a:graphic>
            <a:graphicData uri="http://schemas.openxmlformats.org/presentationml/2006/ole">
              <p:oleObj spid="_x0000_s23564" name="Equation" r:id="rId12" imgW="164880" imgH="164880" progId="Equation.DSMT4">
                <p:embed/>
              </p:oleObj>
            </a:graphicData>
          </a:graphic>
        </p:graphicFrame>
      </p:grpSp>
      <p:cxnSp>
        <p:nvCxnSpPr>
          <p:cNvPr id="54" name="直接连接符 53"/>
          <p:cNvCxnSpPr/>
          <p:nvPr/>
        </p:nvCxnSpPr>
        <p:spPr>
          <a:xfrm flipV="1">
            <a:off x="2026608" y="4714884"/>
            <a:ext cx="670112" cy="642942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对象 55"/>
          <p:cNvGraphicFramePr>
            <a:graphicFrameLocks noChangeAspect="1"/>
          </p:cNvGraphicFramePr>
          <p:nvPr/>
        </p:nvGraphicFramePr>
        <p:xfrm>
          <a:off x="2599214" y="4714884"/>
          <a:ext cx="242898" cy="263140"/>
        </p:xfrm>
        <a:graphic>
          <a:graphicData uri="http://schemas.openxmlformats.org/presentationml/2006/ole">
            <p:oleObj spid="_x0000_s23565" name="Equation" r:id="rId13" imgW="152280" imgH="164880" progId="Equation.DSMT4">
              <p:embed/>
            </p:oleObj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/>
        </p:nvGraphicFramePr>
        <p:xfrm>
          <a:off x="2625590" y="4357694"/>
          <a:ext cx="114300" cy="127000"/>
        </p:xfrm>
        <a:graphic>
          <a:graphicData uri="http://schemas.openxmlformats.org/presentationml/2006/ole">
            <p:oleObj spid="_x0000_s23566" name="Equation" r:id="rId14" imgW="114120" imgH="126720" progId="Equation.DSMT4">
              <p:embed/>
            </p:oleObj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/>
        </p:nvGraphicFramePr>
        <p:xfrm>
          <a:off x="2714625" y="4232765"/>
          <a:ext cx="192406" cy="223845"/>
        </p:xfrm>
        <a:graphic>
          <a:graphicData uri="http://schemas.openxmlformats.org/presentationml/2006/ole">
            <p:oleObj spid="_x0000_s23567" name="Equation" r:id="rId15" imgW="152280" imgH="177480" progId="Equation.DSMT4">
              <p:embed/>
            </p:oleObj>
          </a:graphicData>
        </a:graphic>
      </p:graphicFrame>
      <p:cxnSp>
        <p:nvCxnSpPr>
          <p:cNvPr id="59" name="直接连接符 58"/>
          <p:cNvCxnSpPr>
            <a:cxnSpLocks noChangeAspect="1"/>
          </p:cNvCxnSpPr>
          <p:nvPr/>
        </p:nvCxnSpPr>
        <p:spPr>
          <a:xfrm rot="5400000" flipH="1" flipV="1">
            <a:off x="1933275" y="4547379"/>
            <a:ext cx="882000" cy="627923"/>
          </a:xfrm>
          <a:prstGeom prst="line">
            <a:avLst/>
          </a:prstGeom>
          <a:ln w="15875">
            <a:solidFill>
              <a:srgbClr val="FF3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cxnSpLocks/>
          </p:cNvCxnSpPr>
          <p:nvPr/>
        </p:nvCxnSpPr>
        <p:spPr>
          <a:xfrm>
            <a:off x="2697028" y="4406066"/>
            <a:ext cx="883632" cy="300026"/>
          </a:xfrm>
          <a:prstGeom prst="line">
            <a:avLst/>
          </a:prstGeom>
          <a:ln w="15875">
            <a:solidFill>
              <a:srgbClr val="FF3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cxnSpLocks/>
          </p:cNvCxnSpPr>
          <p:nvPr/>
        </p:nvCxnSpPr>
        <p:spPr>
          <a:xfrm flipV="1">
            <a:off x="1714480" y="4429132"/>
            <a:ext cx="928694" cy="285752"/>
          </a:xfrm>
          <a:prstGeom prst="line">
            <a:avLst/>
          </a:prstGeom>
          <a:ln w="15875">
            <a:solidFill>
              <a:srgbClr val="FF3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42910" y="214290"/>
          <a:ext cx="7024687" cy="2071688"/>
        </p:xfrm>
        <a:graphic>
          <a:graphicData uri="http://schemas.openxmlformats.org/presentationml/2006/ole">
            <p:oleObj spid="_x0000_s24578" name="Equation" r:id="rId3" imgW="3962160" imgH="1168200" progId="Equation.DSMT4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202215" y="1428717"/>
          <a:ext cx="500066" cy="500066"/>
        </p:xfrm>
        <a:graphic>
          <a:graphicData uri="http://schemas.openxmlformats.org/presentationml/2006/ole">
            <p:oleObj spid="_x0000_s24579" name="Equation" r:id="rId4" imgW="164880" imgH="164880" progId="Equation.DSMT4">
              <p:embed/>
            </p:oleObj>
          </a:graphicData>
        </a:graphic>
      </p:graphicFrame>
      <p:cxnSp>
        <p:nvCxnSpPr>
          <p:cNvPr id="13" name="直接连接符 12"/>
          <p:cNvCxnSpPr/>
          <p:nvPr/>
        </p:nvCxnSpPr>
        <p:spPr>
          <a:xfrm rot="5400000">
            <a:off x="4751389" y="3044089"/>
            <a:ext cx="1643074" cy="1588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 flipH="1" flipV="1">
            <a:off x="4750595" y="3964785"/>
            <a:ext cx="928694" cy="71438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5400000" flipH="1" flipV="1">
            <a:off x="5107785" y="2893215"/>
            <a:ext cx="1428760" cy="500066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3714744" y="2214554"/>
            <a:ext cx="3376622" cy="2824181"/>
            <a:chOff x="3214678" y="3000372"/>
            <a:chExt cx="3376622" cy="2824181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3500430" y="4643446"/>
              <a:ext cx="2857520" cy="1588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rot="16200000" flipH="1">
              <a:off x="3464711" y="4679165"/>
              <a:ext cx="928694" cy="857256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4357686" y="4643446"/>
              <a:ext cx="2000264" cy="928694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H="1">
              <a:off x="5250661" y="3536157"/>
              <a:ext cx="1428760" cy="785818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0800000" flipV="1">
              <a:off x="3500430" y="3214686"/>
              <a:ext cx="2071702" cy="142876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5400000">
              <a:off x="3786182" y="3786190"/>
              <a:ext cx="2357454" cy="1214446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8" name="对象 27"/>
            <p:cNvGraphicFramePr>
              <a:graphicFrameLocks noChangeAspect="1"/>
            </p:cNvGraphicFramePr>
            <p:nvPr/>
          </p:nvGraphicFramePr>
          <p:xfrm>
            <a:off x="5572132" y="3000372"/>
            <a:ext cx="214314" cy="272763"/>
          </p:xfrm>
          <a:graphic>
            <a:graphicData uri="http://schemas.openxmlformats.org/presentationml/2006/ole">
              <p:oleObj spid="_x0000_s24580" name="Equation" r:id="rId5" imgW="139680" imgH="177480" progId="Equation.DSMT4">
                <p:embed/>
              </p:oleObj>
            </a:graphicData>
          </a:graphic>
        </p:graphicFrame>
        <p:graphicFrame>
          <p:nvGraphicFramePr>
            <p:cNvPr id="29" name="对象 28"/>
            <p:cNvGraphicFramePr>
              <a:graphicFrameLocks noChangeAspect="1"/>
            </p:cNvGraphicFramePr>
            <p:nvPr/>
          </p:nvGraphicFramePr>
          <p:xfrm>
            <a:off x="3214678" y="4510088"/>
            <a:ext cx="233363" cy="252412"/>
          </p:xfrm>
          <a:graphic>
            <a:graphicData uri="http://schemas.openxmlformats.org/presentationml/2006/ole">
              <p:oleObj spid="_x0000_s24581" name="Equation" r:id="rId6" imgW="152280" imgH="164880" progId="Equation.DSMT4">
                <p:embed/>
              </p:oleObj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/>
          </p:nvGraphicFramePr>
          <p:xfrm>
            <a:off x="6357938" y="4500570"/>
            <a:ext cx="233362" cy="271462"/>
          </p:xfrm>
          <a:graphic>
            <a:graphicData uri="http://schemas.openxmlformats.org/presentationml/2006/ole">
              <p:oleObj spid="_x0000_s24582" name="Equation" r:id="rId7" imgW="152280" imgH="177480" progId="Equation.DSMT4">
                <p:embed/>
              </p:oleObj>
            </a:graphicData>
          </a:graphic>
        </p:graphicFrame>
        <p:graphicFrame>
          <p:nvGraphicFramePr>
            <p:cNvPr id="31" name="对象 30"/>
            <p:cNvGraphicFramePr>
              <a:graphicFrameLocks noChangeAspect="1"/>
            </p:cNvGraphicFramePr>
            <p:nvPr/>
          </p:nvGraphicFramePr>
          <p:xfrm>
            <a:off x="4143372" y="5572140"/>
            <a:ext cx="233363" cy="252413"/>
          </p:xfrm>
          <a:graphic>
            <a:graphicData uri="http://schemas.openxmlformats.org/presentationml/2006/ole">
              <p:oleObj spid="_x0000_s24583" name="Equation" r:id="rId8" imgW="152280" imgH="164880" progId="Equation.DSMT4">
                <p:embed/>
              </p:oleObj>
            </a:graphicData>
          </a:graphic>
        </p:graphicFrame>
      </p:grpSp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5519380" y="3857628"/>
          <a:ext cx="211135" cy="211135"/>
        </p:xfrm>
        <a:graphic>
          <a:graphicData uri="http://schemas.openxmlformats.org/presentationml/2006/ole">
            <p:oleObj spid="_x0000_s24584" name="Equation" r:id="rId9" imgW="164880" imgH="164880" progId="Equation.DSMT4">
              <p:embed/>
            </p:oleObj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5509486" y="3071810"/>
          <a:ext cx="114300" cy="127000"/>
        </p:xfrm>
        <a:graphic>
          <a:graphicData uri="http://schemas.openxmlformats.org/presentationml/2006/ole">
            <p:oleObj spid="_x0000_s24585" name="Equation" r:id="rId10" imgW="114120" imgH="126720" progId="Equation.DSMT4">
              <p:embed/>
            </p:oleObj>
          </a:graphicData>
        </a:graphic>
      </p:graphicFrame>
      <p:cxnSp>
        <p:nvCxnSpPr>
          <p:cNvPr id="35" name="直接连接符 34"/>
          <p:cNvCxnSpPr/>
          <p:nvPr/>
        </p:nvCxnSpPr>
        <p:spPr>
          <a:xfrm>
            <a:off x="5573720" y="3143248"/>
            <a:ext cx="1284296" cy="714380"/>
          </a:xfrm>
          <a:prstGeom prst="line">
            <a:avLst/>
          </a:prstGeom>
          <a:ln w="15875">
            <a:solidFill>
              <a:srgbClr val="FF3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4000496" y="3143248"/>
            <a:ext cx="1570048" cy="714380"/>
          </a:xfrm>
          <a:prstGeom prst="line">
            <a:avLst/>
          </a:prstGeom>
          <a:ln w="15875">
            <a:solidFill>
              <a:srgbClr val="FF3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5400000" flipH="1" flipV="1">
            <a:off x="4392611" y="3608389"/>
            <a:ext cx="1643074" cy="712792"/>
          </a:xfrm>
          <a:prstGeom prst="line">
            <a:avLst/>
          </a:prstGeom>
          <a:ln w="15875">
            <a:solidFill>
              <a:srgbClr val="FF3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rot="5400000" flipH="1" flipV="1">
            <a:off x="5464975" y="2536025"/>
            <a:ext cx="714380" cy="500066"/>
          </a:xfrm>
          <a:prstGeom prst="line">
            <a:avLst/>
          </a:prstGeom>
          <a:ln w="15875">
            <a:solidFill>
              <a:srgbClr val="FF3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5365750" y="2955310"/>
          <a:ext cx="195263" cy="227013"/>
        </p:xfrm>
        <a:graphic>
          <a:graphicData uri="http://schemas.openxmlformats.org/presentationml/2006/ole">
            <p:oleObj spid="_x0000_s24586" name="Equation" r:id="rId11" imgW="152280" imgH="177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4000496" y="1142984"/>
            <a:ext cx="3890402" cy="4536046"/>
            <a:chOff x="1416050" y="1235756"/>
            <a:chExt cx="3890402" cy="4536046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857488" y="1571612"/>
              <a:ext cx="21431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2857488" y="4572008"/>
              <a:ext cx="214314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714480" y="2428868"/>
              <a:ext cx="21431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5400000" flipH="1" flipV="1">
              <a:off x="3500430" y="3071810"/>
              <a:ext cx="3000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3857620" y="1571612"/>
              <a:ext cx="1143008" cy="8572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1714480" y="1571612"/>
              <a:ext cx="1143008" cy="8572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 flipH="1" flipV="1">
              <a:off x="2357422" y="3929066"/>
              <a:ext cx="3000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5400000" flipH="1" flipV="1">
              <a:off x="1357290" y="3071810"/>
              <a:ext cx="300039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 flipV="1">
              <a:off x="214282" y="3929066"/>
              <a:ext cx="3000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714480" y="5429264"/>
              <a:ext cx="21431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3857620" y="4572008"/>
              <a:ext cx="1143008" cy="8572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1714480" y="4572008"/>
              <a:ext cx="1143008" cy="85725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对象 20"/>
            <p:cNvGraphicFramePr>
              <a:graphicFrameLocks noChangeAspect="1"/>
            </p:cNvGraphicFramePr>
            <p:nvPr/>
          </p:nvGraphicFramePr>
          <p:xfrm>
            <a:off x="2643174" y="1235756"/>
            <a:ext cx="300398" cy="325431"/>
          </p:xfrm>
          <a:graphic>
            <a:graphicData uri="http://schemas.openxmlformats.org/presentationml/2006/ole">
              <p:oleObj spid="_x0000_s1026" name="Equation" r:id="rId3" imgW="152280" imgH="164880" progId="Equation.DSMT4">
                <p:embed/>
              </p:oleObj>
            </a:graphicData>
          </a:graphic>
        </p:graphicFrame>
        <p:graphicFrame>
          <p:nvGraphicFramePr>
            <p:cNvPr id="22" name="对象 21"/>
            <p:cNvGraphicFramePr>
              <a:graphicFrameLocks noChangeAspect="1"/>
            </p:cNvGraphicFramePr>
            <p:nvPr/>
          </p:nvGraphicFramePr>
          <p:xfrm>
            <a:off x="5000628" y="1357298"/>
            <a:ext cx="300398" cy="325431"/>
          </p:xfrm>
          <a:graphic>
            <a:graphicData uri="http://schemas.openxmlformats.org/presentationml/2006/ole">
              <p:oleObj spid="_x0000_s1027" name="Equation" r:id="rId4" imgW="152280" imgH="164880" progId="Equation.DSMT4">
                <p:embed/>
              </p:oleObj>
            </a:graphicData>
          </a:graphic>
        </p:graphicFrame>
        <p:graphicFrame>
          <p:nvGraphicFramePr>
            <p:cNvPr id="23" name="对象 22"/>
            <p:cNvGraphicFramePr>
              <a:graphicFrameLocks noChangeAspect="1"/>
            </p:cNvGraphicFramePr>
            <p:nvPr/>
          </p:nvGraphicFramePr>
          <p:xfrm>
            <a:off x="3643306" y="2143116"/>
            <a:ext cx="300038" cy="350837"/>
          </p:xfrm>
          <a:graphic>
            <a:graphicData uri="http://schemas.openxmlformats.org/presentationml/2006/ole">
              <p:oleObj spid="_x0000_s1028" name="Equation" r:id="rId5" imgW="152280" imgH="177480" progId="Equation.DSMT4">
                <p:embed/>
              </p:oleObj>
            </a:graphicData>
          </a:graphic>
        </p:graphicFrame>
        <p:graphicFrame>
          <p:nvGraphicFramePr>
            <p:cNvPr id="24" name="对象 23"/>
            <p:cNvGraphicFramePr>
              <a:graphicFrameLocks noChangeAspect="1"/>
            </p:cNvGraphicFramePr>
            <p:nvPr/>
          </p:nvGraphicFramePr>
          <p:xfrm>
            <a:off x="1416050" y="2225675"/>
            <a:ext cx="325438" cy="327025"/>
          </p:xfrm>
          <a:graphic>
            <a:graphicData uri="http://schemas.openxmlformats.org/presentationml/2006/ole">
              <p:oleObj spid="_x0000_s1029" name="Equation" r:id="rId6" imgW="164880" imgH="164880" progId="Equation.DSMT4">
                <p:embed/>
              </p:oleObj>
            </a:graphicData>
          </a:graphic>
        </p:graphicFrame>
        <p:graphicFrame>
          <p:nvGraphicFramePr>
            <p:cNvPr id="25" name="对象 24"/>
            <p:cNvGraphicFramePr>
              <a:graphicFrameLocks noChangeAspect="1"/>
            </p:cNvGraphicFramePr>
            <p:nvPr/>
          </p:nvGraphicFramePr>
          <p:xfrm>
            <a:off x="2832100" y="4198220"/>
            <a:ext cx="350838" cy="376238"/>
          </p:xfrm>
          <a:graphic>
            <a:graphicData uri="http://schemas.openxmlformats.org/presentationml/2006/ole">
              <p:oleObj spid="_x0000_s1030" name="Equation" r:id="rId7" imgW="177480" imgH="190440" progId="Equation.DSMT4">
                <p:embed/>
              </p:oleObj>
            </a:graphicData>
          </a:graphic>
        </p:graphicFrame>
        <p:graphicFrame>
          <p:nvGraphicFramePr>
            <p:cNvPr id="26" name="对象 25"/>
            <p:cNvGraphicFramePr>
              <a:graphicFrameLocks noChangeAspect="1"/>
            </p:cNvGraphicFramePr>
            <p:nvPr/>
          </p:nvGraphicFramePr>
          <p:xfrm>
            <a:off x="4955614" y="4357694"/>
            <a:ext cx="350838" cy="376238"/>
          </p:xfrm>
          <a:graphic>
            <a:graphicData uri="http://schemas.openxmlformats.org/presentationml/2006/ole">
              <p:oleObj spid="_x0000_s1031" name="Equation" r:id="rId8" imgW="177480" imgH="190440" progId="Equation.DSMT4">
                <p:embed/>
              </p:oleObj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/>
          </p:nvGraphicFramePr>
          <p:xfrm>
            <a:off x="3782469" y="5316342"/>
            <a:ext cx="350838" cy="401638"/>
          </p:xfrm>
          <a:graphic>
            <a:graphicData uri="http://schemas.openxmlformats.org/presentationml/2006/ole">
              <p:oleObj spid="_x0000_s1032" name="Equation" r:id="rId9" imgW="177480" imgH="203040" progId="Equation.DSMT4">
                <p:embed/>
              </p:oleObj>
            </a:graphicData>
          </a:graphic>
        </p:graphicFrame>
        <p:graphicFrame>
          <p:nvGraphicFramePr>
            <p:cNvPr id="28" name="对象 27"/>
            <p:cNvGraphicFramePr>
              <a:graphicFrameLocks noChangeAspect="1"/>
            </p:cNvGraphicFramePr>
            <p:nvPr/>
          </p:nvGraphicFramePr>
          <p:xfrm>
            <a:off x="1471243" y="5395565"/>
            <a:ext cx="376238" cy="376237"/>
          </p:xfrm>
          <a:graphic>
            <a:graphicData uri="http://schemas.openxmlformats.org/presentationml/2006/ole">
              <p:oleObj spid="_x0000_s1033" name="Equation" r:id="rId10" imgW="190440" imgH="190440" progId="Equation.DSMT4">
                <p:embed/>
              </p:oleObj>
            </a:graphicData>
          </a:graphic>
        </p:graphicFrame>
        <p:cxnSp>
          <p:nvCxnSpPr>
            <p:cNvPr id="29" name="直接连接符 28"/>
            <p:cNvCxnSpPr/>
            <p:nvPr/>
          </p:nvCxnSpPr>
          <p:spPr>
            <a:xfrm rot="5400000" flipH="1" flipV="1">
              <a:off x="3214678" y="2214554"/>
              <a:ext cx="2428892" cy="1143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2844810" y="1571612"/>
              <a:ext cx="2155818" cy="159297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V="1">
              <a:off x="1714480" y="4000504"/>
              <a:ext cx="2143140" cy="1428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5400000" flipH="1" flipV="1">
              <a:off x="1147304" y="3731758"/>
              <a:ext cx="2264682" cy="113033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8" name="对象 37"/>
            <p:cNvGraphicFramePr>
              <a:graphicFrameLocks noChangeAspect="1"/>
            </p:cNvGraphicFramePr>
            <p:nvPr/>
          </p:nvGraphicFramePr>
          <p:xfrm>
            <a:off x="3929058" y="3929066"/>
            <a:ext cx="401638" cy="325437"/>
          </p:xfrm>
          <a:graphic>
            <a:graphicData uri="http://schemas.openxmlformats.org/presentationml/2006/ole">
              <p:oleObj spid="_x0000_s1034" name="Equation" r:id="rId11" imgW="203040" imgH="164880" progId="Equation.DSMT4">
                <p:embed/>
              </p:oleObj>
            </a:graphicData>
          </a:graphic>
        </p:graphicFrame>
        <p:graphicFrame>
          <p:nvGraphicFramePr>
            <p:cNvPr id="39" name="对象 38"/>
            <p:cNvGraphicFramePr>
              <a:graphicFrameLocks noChangeAspect="1"/>
            </p:cNvGraphicFramePr>
            <p:nvPr/>
          </p:nvGraphicFramePr>
          <p:xfrm>
            <a:off x="2524125" y="2987675"/>
            <a:ext cx="352425" cy="350838"/>
          </p:xfrm>
          <a:graphic>
            <a:graphicData uri="http://schemas.openxmlformats.org/presentationml/2006/ole">
              <p:oleObj spid="_x0000_s1035" name="Equation" r:id="rId12" imgW="177480" imgH="177480" progId="Equation.DSMT4">
                <p:embed/>
              </p:oleObj>
            </a:graphicData>
          </a:graphic>
        </p:graphicFrame>
      </p:grpSp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428596" y="285728"/>
          <a:ext cx="4508248" cy="1357322"/>
        </p:xfrm>
        <a:graphic>
          <a:graphicData uri="http://schemas.openxmlformats.org/presentationml/2006/ole">
            <p:oleObj spid="_x0000_s1036" name="Equation" r:id="rId13" imgW="2361960" imgH="711000" progId="Equation.DSMT4">
              <p:embed/>
            </p:oleObj>
          </a:graphicData>
        </a:graphic>
      </p:graphicFrame>
      <p:cxnSp>
        <p:nvCxnSpPr>
          <p:cNvPr id="33" name="直接连接符 32"/>
          <p:cNvCxnSpPr/>
          <p:nvPr/>
        </p:nvCxnSpPr>
        <p:spPr>
          <a:xfrm>
            <a:off x="5429256" y="3071810"/>
            <a:ext cx="214314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7643834" y="2928934"/>
          <a:ext cx="300398" cy="325431"/>
        </p:xfrm>
        <a:graphic>
          <a:graphicData uri="http://schemas.openxmlformats.org/presentationml/2006/ole">
            <p:oleObj spid="_x0000_s1037" name="Equation" r:id="rId14" imgW="152280" imgH="164880" progId="Equation.DSMT4">
              <p:embed/>
            </p:oleObj>
          </a:graphicData>
        </a:graphic>
      </p:graphicFrame>
      <p:cxnSp>
        <p:nvCxnSpPr>
          <p:cNvPr id="49" name="直接连接符 48"/>
          <p:cNvCxnSpPr/>
          <p:nvPr/>
        </p:nvCxnSpPr>
        <p:spPr>
          <a:xfrm rot="5400000" flipH="1" flipV="1">
            <a:off x="5875468" y="3634522"/>
            <a:ext cx="2286016" cy="1143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 descr="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2971800"/>
            <a:ext cx="4191000" cy="185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685800" y="609600"/>
            <a:ext cx="7543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/>
              <a:t>16.</a:t>
            </a:r>
            <a:r>
              <a:rPr lang="zh-CN" altLang="en-US" sz="2400" b="1" dirty="0"/>
              <a:t>正四面体</a:t>
            </a:r>
            <a:r>
              <a:rPr lang="en-US" altLang="zh-CN" sz="2400" b="1" dirty="0"/>
              <a:t>ABCD</a:t>
            </a:r>
            <a:r>
              <a:rPr lang="zh-CN" altLang="en-US" sz="2400" b="1" dirty="0"/>
              <a:t>的棱长为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，棱</a:t>
            </a:r>
            <a:r>
              <a:rPr lang="en-US" altLang="zh-CN" sz="2400" b="1" dirty="0"/>
              <a:t>AB∥</a:t>
            </a:r>
            <a:r>
              <a:rPr lang="zh-CN" altLang="en-US" sz="2400" b="1" dirty="0"/>
              <a:t>平面</a:t>
            </a:r>
            <a:r>
              <a:rPr lang="en-US" altLang="zh-CN" sz="2400" b="1" dirty="0"/>
              <a:t>α</a:t>
            </a:r>
            <a:r>
              <a:rPr lang="zh-CN" altLang="en-US" sz="2400" b="1" dirty="0"/>
              <a:t>，则正四面体上的所有点在平面</a:t>
            </a:r>
            <a:r>
              <a:rPr lang="en-US" altLang="zh-CN" sz="2400" b="1" dirty="0"/>
              <a:t>α</a:t>
            </a:r>
            <a:r>
              <a:rPr lang="zh-CN" altLang="en-US" sz="2400" b="1" dirty="0"/>
              <a:t>内的射影构成的图形面积的取值范围是</a:t>
            </a:r>
            <a:r>
              <a:rPr lang="zh-CN" altLang="en-US" sz="2400" b="1" u="sng" dirty="0"/>
              <a:t>　　           　</a:t>
            </a:r>
            <a:r>
              <a:rPr lang="en-US" altLang="zh-CN" sz="2400" b="1" dirty="0"/>
              <a:t>. </a:t>
            </a:r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2362200" y="1371600"/>
          <a:ext cx="1295400" cy="1074738"/>
        </p:xfrm>
        <a:graphic>
          <a:graphicData uri="http://schemas.openxmlformats.org/presentationml/2006/ole">
            <p:oleObj spid="_x0000_s20482" name="Equation" r:id="rId4" imgW="52056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622300" y="533400"/>
          <a:ext cx="5513388" cy="1416050"/>
        </p:xfrm>
        <a:graphic>
          <a:graphicData uri="http://schemas.openxmlformats.org/presentationml/2006/ole">
            <p:oleObj spid="_x0000_s19458" name="Equation" r:id="rId3" imgW="2768400" imgH="71100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566738" y="2133600"/>
          <a:ext cx="5424487" cy="373063"/>
        </p:xfrm>
        <a:graphic>
          <a:graphicData uri="http://schemas.openxmlformats.org/presentationml/2006/ole">
            <p:oleObj spid="_x0000_s19459" name="Equation" r:id="rId4" imgW="2590560" imgH="177480" progId="Equation.DSMT4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4495800" y="1524000"/>
          <a:ext cx="371475" cy="431800"/>
        </p:xfrm>
        <a:graphic>
          <a:graphicData uri="http://schemas.openxmlformats.org/presentationml/2006/ole">
            <p:oleObj spid="_x0000_s19460" name="Equation" r:id="rId5" imgW="152280" imgH="177480" progId="Equation.DSMT4">
              <p:embed/>
            </p:oleObj>
          </a:graphicData>
        </a:graphic>
      </p:graphicFrame>
      <p:grpSp>
        <p:nvGrpSpPr>
          <p:cNvPr id="2" name="Group 126"/>
          <p:cNvGrpSpPr>
            <a:grpSpLocks/>
          </p:cNvGrpSpPr>
          <p:nvPr/>
        </p:nvGrpSpPr>
        <p:grpSpPr bwMode="auto">
          <a:xfrm>
            <a:off x="2286000" y="2827338"/>
            <a:ext cx="3105150" cy="2470150"/>
            <a:chOff x="3234" y="2424"/>
            <a:chExt cx="1956" cy="1556"/>
          </a:xfrm>
        </p:grpSpPr>
        <p:sp>
          <p:nvSpPr>
            <p:cNvPr id="12320" name="Line 20"/>
            <p:cNvSpPr>
              <a:spLocks noChangeShapeType="1"/>
            </p:cNvSpPr>
            <p:nvPr/>
          </p:nvSpPr>
          <p:spPr bwMode="auto">
            <a:xfrm>
              <a:off x="3424" y="3748"/>
              <a:ext cx="15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1" name="Line 23"/>
            <p:cNvSpPr>
              <a:spLocks noChangeShapeType="1"/>
            </p:cNvSpPr>
            <p:nvPr/>
          </p:nvSpPr>
          <p:spPr bwMode="auto">
            <a:xfrm flipV="1">
              <a:off x="3424" y="3339"/>
              <a:ext cx="998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2" name="Line 26"/>
            <p:cNvSpPr>
              <a:spLocks noChangeShapeType="1"/>
            </p:cNvSpPr>
            <p:nvPr/>
          </p:nvSpPr>
          <p:spPr bwMode="auto">
            <a:xfrm>
              <a:off x="4422" y="3339"/>
              <a:ext cx="590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3" name="Line 41"/>
            <p:cNvSpPr>
              <a:spLocks noChangeShapeType="1"/>
            </p:cNvSpPr>
            <p:nvPr/>
          </p:nvSpPr>
          <p:spPr bwMode="auto">
            <a:xfrm>
              <a:off x="4422" y="2614"/>
              <a:ext cx="0" cy="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01" name="Object 7"/>
            <p:cNvGraphicFramePr>
              <a:graphicFrameLocks noChangeAspect="1"/>
            </p:cNvGraphicFramePr>
            <p:nvPr/>
          </p:nvGraphicFramePr>
          <p:xfrm>
            <a:off x="4422" y="2424"/>
            <a:ext cx="215" cy="244"/>
          </p:xfrm>
          <a:graphic>
            <a:graphicData uri="http://schemas.openxmlformats.org/presentationml/2006/ole">
              <p:oleObj spid="_x0000_s19469" name="Equation" r:id="rId6" imgW="152280" imgH="177480" progId="Equation.DSMT4">
                <p:embed/>
              </p:oleObj>
            </a:graphicData>
          </a:graphic>
        </p:graphicFrame>
        <p:graphicFrame>
          <p:nvGraphicFramePr>
            <p:cNvPr id="12302" name="Object 8"/>
            <p:cNvGraphicFramePr>
              <a:graphicFrameLocks noChangeAspect="1"/>
            </p:cNvGraphicFramePr>
            <p:nvPr/>
          </p:nvGraphicFramePr>
          <p:xfrm>
            <a:off x="3234" y="3613"/>
            <a:ext cx="233" cy="322"/>
          </p:xfrm>
          <a:graphic>
            <a:graphicData uri="http://schemas.openxmlformats.org/presentationml/2006/ole">
              <p:oleObj spid="_x0000_s19470" name="Equation" r:id="rId7" imgW="164880" imgH="228600" progId="Equation.DSMT4">
                <p:embed/>
              </p:oleObj>
            </a:graphicData>
          </a:graphic>
        </p:graphicFrame>
        <p:graphicFrame>
          <p:nvGraphicFramePr>
            <p:cNvPr id="12303" name="Object 9"/>
            <p:cNvGraphicFramePr>
              <a:graphicFrameLocks noChangeAspect="1"/>
            </p:cNvGraphicFramePr>
            <p:nvPr/>
          </p:nvGraphicFramePr>
          <p:xfrm>
            <a:off x="4957" y="3657"/>
            <a:ext cx="233" cy="323"/>
          </p:xfrm>
          <a:graphic>
            <a:graphicData uri="http://schemas.openxmlformats.org/presentationml/2006/ole">
              <p:oleObj spid="_x0000_s19471" name="Equation" r:id="rId8" imgW="164880" imgH="228600" progId="Equation.DSMT4">
                <p:embed/>
              </p:oleObj>
            </a:graphicData>
          </a:graphic>
        </p:graphicFrame>
        <p:graphicFrame>
          <p:nvGraphicFramePr>
            <p:cNvPr id="12304" name="Object 10"/>
            <p:cNvGraphicFramePr>
              <a:graphicFrameLocks noChangeAspect="1"/>
            </p:cNvGraphicFramePr>
            <p:nvPr/>
          </p:nvGraphicFramePr>
          <p:xfrm>
            <a:off x="4313" y="3343"/>
            <a:ext cx="251" cy="314"/>
          </p:xfrm>
          <a:graphic>
            <a:graphicData uri="http://schemas.openxmlformats.org/presentationml/2006/ole">
              <p:oleObj spid="_x0000_s19472" name="Equation" r:id="rId9" imgW="177480" imgH="228600" progId="Equation.DSMT4">
                <p:embed/>
              </p:oleObj>
            </a:graphicData>
          </a:graphic>
        </p:graphicFrame>
        <p:sp>
          <p:nvSpPr>
            <p:cNvPr id="12324" name="Line 51"/>
            <p:cNvSpPr>
              <a:spLocks noChangeShapeType="1"/>
            </p:cNvSpPr>
            <p:nvPr/>
          </p:nvSpPr>
          <p:spPr bwMode="auto">
            <a:xfrm flipH="1">
              <a:off x="3424" y="2614"/>
              <a:ext cx="998" cy="11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5" name="Line 52"/>
            <p:cNvSpPr>
              <a:spLocks noChangeShapeType="1"/>
            </p:cNvSpPr>
            <p:nvPr/>
          </p:nvSpPr>
          <p:spPr bwMode="auto">
            <a:xfrm>
              <a:off x="4422" y="2614"/>
              <a:ext cx="590" cy="11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25"/>
          <p:cNvGrpSpPr>
            <a:grpSpLocks/>
          </p:cNvGrpSpPr>
          <p:nvPr/>
        </p:nvGrpSpPr>
        <p:grpSpPr bwMode="auto">
          <a:xfrm>
            <a:off x="2286000" y="2827338"/>
            <a:ext cx="2803525" cy="2398712"/>
            <a:chOff x="241" y="2515"/>
            <a:chExt cx="1766" cy="1511"/>
          </a:xfrm>
        </p:grpSpPr>
        <p:sp>
          <p:nvSpPr>
            <p:cNvPr id="12314" name="Line 92"/>
            <p:cNvSpPr>
              <a:spLocks noChangeShapeType="1"/>
            </p:cNvSpPr>
            <p:nvPr/>
          </p:nvSpPr>
          <p:spPr bwMode="auto">
            <a:xfrm>
              <a:off x="885" y="2931"/>
              <a:ext cx="86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5" name="Line 93"/>
            <p:cNvSpPr>
              <a:spLocks noChangeShapeType="1"/>
            </p:cNvSpPr>
            <p:nvPr/>
          </p:nvSpPr>
          <p:spPr bwMode="auto">
            <a:xfrm flipV="1">
              <a:off x="885" y="2705"/>
              <a:ext cx="544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6" name="Line 94"/>
            <p:cNvSpPr>
              <a:spLocks noChangeShapeType="1"/>
            </p:cNvSpPr>
            <p:nvPr/>
          </p:nvSpPr>
          <p:spPr bwMode="auto">
            <a:xfrm>
              <a:off x="1429" y="2705"/>
              <a:ext cx="317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7" name="Line 95"/>
            <p:cNvSpPr>
              <a:spLocks noChangeShapeType="1"/>
            </p:cNvSpPr>
            <p:nvPr/>
          </p:nvSpPr>
          <p:spPr bwMode="auto">
            <a:xfrm flipH="1">
              <a:off x="431" y="2931"/>
              <a:ext cx="454" cy="9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297" name="Object 11"/>
            <p:cNvGraphicFramePr>
              <a:graphicFrameLocks noChangeAspect="1"/>
            </p:cNvGraphicFramePr>
            <p:nvPr/>
          </p:nvGraphicFramePr>
          <p:xfrm>
            <a:off x="658" y="2795"/>
            <a:ext cx="215" cy="233"/>
          </p:xfrm>
          <a:graphic>
            <a:graphicData uri="http://schemas.openxmlformats.org/presentationml/2006/ole">
              <p:oleObj spid="_x0000_s19465" name="Equation" r:id="rId10" imgW="152280" imgH="164880" progId="Equation.DSMT4">
                <p:embed/>
              </p:oleObj>
            </a:graphicData>
          </a:graphic>
        </p:graphicFrame>
        <p:graphicFrame>
          <p:nvGraphicFramePr>
            <p:cNvPr id="12298" name="Object 12"/>
            <p:cNvGraphicFramePr>
              <a:graphicFrameLocks noChangeAspect="1"/>
            </p:cNvGraphicFramePr>
            <p:nvPr/>
          </p:nvGraphicFramePr>
          <p:xfrm>
            <a:off x="1792" y="2841"/>
            <a:ext cx="215" cy="233"/>
          </p:xfrm>
          <a:graphic>
            <a:graphicData uri="http://schemas.openxmlformats.org/presentationml/2006/ole">
              <p:oleObj spid="_x0000_s19466" name="Equation" r:id="rId11" imgW="152280" imgH="164880" progId="Equation.DSMT4">
                <p:embed/>
              </p:oleObj>
            </a:graphicData>
          </a:graphic>
        </p:graphicFrame>
        <p:graphicFrame>
          <p:nvGraphicFramePr>
            <p:cNvPr id="12299" name="Object 13"/>
            <p:cNvGraphicFramePr>
              <a:graphicFrameLocks noChangeAspect="1"/>
            </p:cNvGraphicFramePr>
            <p:nvPr/>
          </p:nvGraphicFramePr>
          <p:xfrm>
            <a:off x="1429" y="2515"/>
            <a:ext cx="215" cy="244"/>
          </p:xfrm>
          <a:graphic>
            <a:graphicData uri="http://schemas.openxmlformats.org/presentationml/2006/ole">
              <p:oleObj spid="_x0000_s19467" name="Equation" r:id="rId12" imgW="152280" imgH="177480" progId="Equation.DSMT4">
                <p:embed/>
              </p:oleObj>
            </a:graphicData>
          </a:graphic>
        </p:graphicFrame>
        <p:graphicFrame>
          <p:nvGraphicFramePr>
            <p:cNvPr id="12300" name="Object 14"/>
            <p:cNvGraphicFramePr>
              <a:graphicFrameLocks noChangeAspect="1"/>
            </p:cNvGraphicFramePr>
            <p:nvPr/>
          </p:nvGraphicFramePr>
          <p:xfrm>
            <a:off x="241" y="3704"/>
            <a:ext cx="233" cy="322"/>
          </p:xfrm>
          <a:graphic>
            <a:graphicData uri="http://schemas.openxmlformats.org/presentationml/2006/ole">
              <p:oleObj spid="_x0000_s19468" name="Equation" r:id="rId13" imgW="164880" imgH="228600" progId="Equation.DSMT4">
                <p:embed/>
              </p:oleObj>
            </a:graphicData>
          </a:graphic>
        </p:graphicFrame>
        <p:sp>
          <p:nvSpPr>
            <p:cNvPr id="12318" name="Line 104"/>
            <p:cNvSpPr>
              <a:spLocks noChangeShapeType="1"/>
            </p:cNvSpPr>
            <p:nvPr/>
          </p:nvSpPr>
          <p:spPr bwMode="auto">
            <a:xfrm flipV="1">
              <a:off x="431" y="2931"/>
              <a:ext cx="1315" cy="9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9" name="Line 105"/>
            <p:cNvSpPr>
              <a:spLocks noChangeShapeType="1"/>
            </p:cNvSpPr>
            <p:nvPr/>
          </p:nvSpPr>
          <p:spPr bwMode="auto">
            <a:xfrm flipH="1">
              <a:off x="431" y="2705"/>
              <a:ext cx="998" cy="11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127"/>
          <p:cNvGrpSpPr>
            <a:grpSpLocks/>
          </p:cNvGrpSpPr>
          <p:nvPr/>
        </p:nvGrpSpPr>
        <p:grpSpPr bwMode="auto">
          <a:xfrm>
            <a:off x="2286000" y="2819400"/>
            <a:ext cx="3105150" cy="2470150"/>
            <a:chOff x="3804" y="2151"/>
            <a:chExt cx="1956" cy="1556"/>
          </a:xfrm>
        </p:grpSpPr>
        <p:sp>
          <p:nvSpPr>
            <p:cNvPr id="12308" name="Line 107"/>
            <p:cNvSpPr>
              <a:spLocks noChangeShapeType="1"/>
            </p:cNvSpPr>
            <p:nvPr/>
          </p:nvSpPr>
          <p:spPr bwMode="auto">
            <a:xfrm>
              <a:off x="3994" y="3475"/>
              <a:ext cx="15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9" name="Line 112"/>
            <p:cNvSpPr>
              <a:spLocks noChangeShapeType="1"/>
            </p:cNvSpPr>
            <p:nvPr/>
          </p:nvSpPr>
          <p:spPr bwMode="auto">
            <a:xfrm>
              <a:off x="4992" y="2341"/>
              <a:ext cx="317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0" name="Line 115"/>
            <p:cNvSpPr>
              <a:spLocks noChangeShapeType="1"/>
            </p:cNvSpPr>
            <p:nvPr/>
          </p:nvSpPr>
          <p:spPr bwMode="auto">
            <a:xfrm>
              <a:off x="5309" y="2567"/>
              <a:ext cx="273" cy="9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293" name="Object 15"/>
            <p:cNvGraphicFramePr>
              <a:graphicFrameLocks noChangeAspect="1"/>
            </p:cNvGraphicFramePr>
            <p:nvPr/>
          </p:nvGraphicFramePr>
          <p:xfrm>
            <a:off x="5355" y="2477"/>
            <a:ext cx="215" cy="233"/>
          </p:xfrm>
          <a:graphic>
            <a:graphicData uri="http://schemas.openxmlformats.org/presentationml/2006/ole">
              <p:oleObj spid="_x0000_s19461" name="Equation" r:id="rId14" imgW="152280" imgH="164880" progId="Equation.DSMT4">
                <p:embed/>
              </p:oleObj>
            </a:graphicData>
          </a:graphic>
        </p:graphicFrame>
        <p:graphicFrame>
          <p:nvGraphicFramePr>
            <p:cNvPr id="12294" name="Object 16"/>
            <p:cNvGraphicFramePr>
              <a:graphicFrameLocks noChangeAspect="1"/>
            </p:cNvGraphicFramePr>
            <p:nvPr/>
          </p:nvGraphicFramePr>
          <p:xfrm>
            <a:off x="4992" y="2151"/>
            <a:ext cx="215" cy="244"/>
          </p:xfrm>
          <a:graphic>
            <a:graphicData uri="http://schemas.openxmlformats.org/presentationml/2006/ole">
              <p:oleObj spid="_x0000_s19462" name="Equation" r:id="rId15" imgW="152280" imgH="177480" progId="Equation.DSMT4">
                <p:embed/>
              </p:oleObj>
            </a:graphicData>
          </a:graphic>
        </p:graphicFrame>
        <p:graphicFrame>
          <p:nvGraphicFramePr>
            <p:cNvPr id="12295" name="Object 17"/>
            <p:cNvGraphicFramePr>
              <a:graphicFrameLocks noChangeAspect="1"/>
            </p:cNvGraphicFramePr>
            <p:nvPr/>
          </p:nvGraphicFramePr>
          <p:xfrm>
            <a:off x="3804" y="3340"/>
            <a:ext cx="233" cy="322"/>
          </p:xfrm>
          <a:graphic>
            <a:graphicData uri="http://schemas.openxmlformats.org/presentationml/2006/ole">
              <p:oleObj spid="_x0000_s19463" name="Equation" r:id="rId16" imgW="164880" imgH="228600" progId="Equation.DSMT4">
                <p:embed/>
              </p:oleObj>
            </a:graphicData>
          </a:graphic>
        </p:graphicFrame>
        <p:graphicFrame>
          <p:nvGraphicFramePr>
            <p:cNvPr id="12296" name="Object 18"/>
            <p:cNvGraphicFramePr>
              <a:graphicFrameLocks noChangeAspect="1"/>
            </p:cNvGraphicFramePr>
            <p:nvPr/>
          </p:nvGraphicFramePr>
          <p:xfrm>
            <a:off x="5527" y="3384"/>
            <a:ext cx="233" cy="323"/>
          </p:xfrm>
          <a:graphic>
            <a:graphicData uri="http://schemas.openxmlformats.org/presentationml/2006/ole">
              <p:oleObj spid="_x0000_s19464" name="Equation" r:id="rId17" imgW="164880" imgH="228600" progId="Equation.DSMT4">
                <p:embed/>
              </p:oleObj>
            </a:graphicData>
          </a:graphic>
        </p:graphicFrame>
        <p:sp>
          <p:nvSpPr>
            <p:cNvPr id="12311" name="Line 122"/>
            <p:cNvSpPr>
              <a:spLocks noChangeShapeType="1"/>
            </p:cNvSpPr>
            <p:nvPr/>
          </p:nvSpPr>
          <p:spPr bwMode="auto">
            <a:xfrm flipV="1">
              <a:off x="3994" y="2567"/>
              <a:ext cx="1315" cy="9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2" name="Line 123"/>
            <p:cNvSpPr>
              <a:spLocks noChangeShapeType="1"/>
            </p:cNvSpPr>
            <p:nvPr/>
          </p:nvSpPr>
          <p:spPr bwMode="auto">
            <a:xfrm flipH="1">
              <a:off x="3994" y="2341"/>
              <a:ext cx="998" cy="11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3" name="Line 124"/>
            <p:cNvSpPr>
              <a:spLocks noChangeShapeType="1"/>
            </p:cNvSpPr>
            <p:nvPr/>
          </p:nvSpPr>
          <p:spPr bwMode="auto">
            <a:xfrm>
              <a:off x="4992" y="2341"/>
              <a:ext cx="590" cy="11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7037E-6 L -0.17691 0.003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96296E-6 L 0.32622 -0.0004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428596" y="214290"/>
          <a:ext cx="8461147" cy="2357454"/>
        </p:xfrm>
        <a:graphic>
          <a:graphicData uri="http://schemas.openxmlformats.org/presentationml/2006/ole">
            <p:oleObj spid="_x0000_s15362" name="文档" r:id="rId3" imgW="4332777" imgH="1234468" progId="Word.Document.12">
              <p:embed/>
            </p:oleObj>
          </a:graphicData>
        </a:graphic>
      </p:graphicFrame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 l="1907" r="2719" b="15000"/>
          <a:stretch>
            <a:fillRect/>
          </a:stretch>
        </p:blipFill>
        <p:spPr bwMode="auto">
          <a:xfrm>
            <a:off x="285720" y="2571744"/>
            <a:ext cx="3887068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 cstate="print"/>
          <a:srcRect l="3770" t="4000" r="5762" b="20000"/>
          <a:stretch>
            <a:fillRect/>
          </a:stretch>
        </p:blipFill>
        <p:spPr bwMode="auto">
          <a:xfrm>
            <a:off x="4071935" y="1928802"/>
            <a:ext cx="3714776" cy="294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>
          <a:xfrm flipV="1">
            <a:off x="5845358" y="4000504"/>
            <a:ext cx="1428760" cy="48754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5400000" flipH="1" flipV="1">
            <a:off x="5893603" y="2678901"/>
            <a:ext cx="1714512" cy="928694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6200000" flipH="1">
            <a:off x="5582799" y="3262931"/>
            <a:ext cx="773292" cy="676802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200000" flipV="1">
            <a:off x="5070207" y="3737945"/>
            <a:ext cx="1285884" cy="214314"/>
          </a:xfrm>
          <a:prstGeom prst="line">
            <a:avLst/>
          </a:prstGeom>
          <a:ln w="158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009900" y="2159000"/>
          <a:ext cx="914400" cy="198438"/>
        </p:xfrm>
        <a:graphic>
          <a:graphicData uri="http://schemas.openxmlformats.org/presentationml/2006/ole">
            <p:oleObj spid="_x0000_s15365" name="Equation" r:id="rId6" imgW="914400" imgH="198720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215074" y="3965162"/>
          <a:ext cx="308082" cy="331781"/>
        </p:xfrm>
        <a:graphic>
          <a:graphicData uri="http://schemas.openxmlformats.org/presentationml/2006/ole">
            <p:oleObj spid="_x0000_s15366" name="Equation" r:id="rId7" imgW="164880" imgH="177480" progId="Equation.DSMT4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346700" y="2868613"/>
          <a:ext cx="331788" cy="309562"/>
        </p:xfrm>
        <a:graphic>
          <a:graphicData uri="http://schemas.openxmlformats.org/presentationml/2006/ole">
            <p:oleObj spid="_x0000_s15367" name="Equation" r:id="rId8" imgW="177480" imgH="164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571472" y="357166"/>
          <a:ext cx="7927524" cy="3643338"/>
        </p:xfrm>
        <a:graphic>
          <a:graphicData uri="http://schemas.openxmlformats.org/presentationml/2006/ole">
            <p:oleObj spid="_x0000_s16386" name="文档" r:id="rId3" imgW="4296733" imgH="1977664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442913" y="285750"/>
          <a:ext cx="6972300" cy="1016000"/>
        </p:xfrm>
        <a:graphic>
          <a:graphicData uri="http://schemas.openxmlformats.org/presentationml/2006/ole">
            <p:oleObj spid="_x0000_s17410" name="Equation" r:id="rId3" imgW="3136680" imgH="457200" progId="Equation.DSMT4">
              <p:embed/>
            </p:oleObj>
          </a:graphicData>
        </a:graphic>
      </p:graphicFrame>
      <p:grpSp>
        <p:nvGrpSpPr>
          <p:cNvPr id="2" name="组合 26"/>
          <p:cNvGrpSpPr>
            <a:grpSpLocks/>
          </p:cNvGrpSpPr>
          <p:nvPr/>
        </p:nvGrpSpPr>
        <p:grpSpPr bwMode="auto">
          <a:xfrm>
            <a:off x="5072063" y="1214438"/>
            <a:ext cx="3573462" cy="2763837"/>
            <a:chOff x="4301488" y="1571612"/>
            <a:chExt cx="3573147" cy="276384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5571376" y="3459156"/>
              <a:ext cx="200166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rot="5400000" flipH="1" flipV="1">
              <a:off x="4785560" y="2673341"/>
              <a:ext cx="157163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4571339" y="4030658"/>
              <a:ext cx="200166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rot="5400000" flipH="1" flipV="1">
              <a:off x="3978361" y="2450341"/>
              <a:ext cx="2173295" cy="9873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4571339" y="3459156"/>
              <a:ext cx="1000037" cy="57150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6573000" y="3459156"/>
              <a:ext cx="1000037" cy="5715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4985540" y="2443199"/>
              <a:ext cx="2173295" cy="10016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5571376" y="1855775"/>
              <a:ext cx="2001661" cy="1612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571339" y="2959092"/>
              <a:ext cx="1500055" cy="10715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571376" y="3459156"/>
              <a:ext cx="1001624" cy="57150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 flipV="1">
              <a:off x="6219764" y="3305979"/>
              <a:ext cx="1071566" cy="37779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5571376" y="2959092"/>
              <a:ext cx="1358780" cy="500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252" name="Object 12"/>
            <p:cNvGraphicFramePr>
              <a:graphicFrameLocks noChangeAspect="1"/>
            </p:cNvGraphicFramePr>
            <p:nvPr/>
          </p:nvGraphicFramePr>
          <p:xfrm>
            <a:off x="5286380" y="1571612"/>
            <a:ext cx="317981" cy="344479"/>
          </p:xfrm>
          <a:graphic>
            <a:graphicData uri="http://schemas.openxmlformats.org/presentationml/2006/ole">
              <p:oleObj spid="_x0000_s17420" name="Equation" r:id="rId4" imgW="152280" imgH="164880" progId="Equation.DSMT4">
                <p:embed/>
              </p:oleObj>
            </a:graphicData>
          </a:graphic>
        </p:graphicFrame>
        <p:graphicFrame>
          <p:nvGraphicFramePr>
            <p:cNvPr id="10253" name="Object 4"/>
            <p:cNvGraphicFramePr>
              <a:graphicFrameLocks noChangeAspect="1"/>
            </p:cNvGraphicFramePr>
            <p:nvPr/>
          </p:nvGraphicFramePr>
          <p:xfrm>
            <a:off x="4301488" y="3924304"/>
            <a:ext cx="317981" cy="344479"/>
          </p:xfrm>
          <a:graphic>
            <a:graphicData uri="http://schemas.openxmlformats.org/presentationml/2006/ole">
              <p:oleObj spid="_x0000_s17421" name="Equation" r:id="rId5" imgW="152280" imgH="164880" progId="Equation.DSMT4">
                <p:embed/>
              </p:oleObj>
            </a:graphicData>
          </a:graphic>
        </p:graphicFrame>
        <p:graphicFrame>
          <p:nvGraphicFramePr>
            <p:cNvPr id="10254" name="Object 17"/>
            <p:cNvGraphicFramePr>
              <a:graphicFrameLocks noChangeAspect="1"/>
            </p:cNvGraphicFramePr>
            <p:nvPr/>
          </p:nvGraphicFramePr>
          <p:xfrm>
            <a:off x="6414148" y="3990980"/>
            <a:ext cx="317981" cy="344479"/>
          </p:xfrm>
          <a:graphic>
            <a:graphicData uri="http://schemas.openxmlformats.org/presentationml/2006/ole">
              <p:oleObj spid="_x0000_s17422" name="Equation" r:id="rId6" imgW="152280" imgH="164880" progId="Equation.DSMT4">
                <p:embed/>
              </p:oleObj>
            </a:graphicData>
          </a:graphic>
        </p:graphicFrame>
        <p:graphicFrame>
          <p:nvGraphicFramePr>
            <p:cNvPr id="10255" name="Object 15"/>
            <p:cNvGraphicFramePr>
              <a:graphicFrameLocks noChangeAspect="1"/>
            </p:cNvGraphicFramePr>
            <p:nvPr/>
          </p:nvGraphicFramePr>
          <p:xfrm>
            <a:off x="7557135" y="3258185"/>
            <a:ext cx="317500" cy="371475"/>
          </p:xfrm>
          <a:graphic>
            <a:graphicData uri="http://schemas.openxmlformats.org/presentationml/2006/ole">
              <p:oleObj spid="_x0000_s17423" name="Equation" r:id="rId7" imgW="152280" imgH="177480" progId="Equation.DSMT4">
                <p:embed/>
              </p:oleObj>
            </a:graphicData>
          </a:graphic>
        </p:graphicFrame>
        <p:graphicFrame>
          <p:nvGraphicFramePr>
            <p:cNvPr id="10256" name="Object 19"/>
            <p:cNvGraphicFramePr>
              <a:graphicFrameLocks noChangeAspect="1"/>
            </p:cNvGraphicFramePr>
            <p:nvPr/>
          </p:nvGraphicFramePr>
          <p:xfrm>
            <a:off x="5390833" y="3421698"/>
            <a:ext cx="344487" cy="344487"/>
          </p:xfrm>
          <a:graphic>
            <a:graphicData uri="http://schemas.openxmlformats.org/presentationml/2006/ole">
              <p:oleObj spid="_x0000_s17424" name="Equation" r:id="rId8" imgW="164880" imgH="164880" progId="Equation.DSMT4">
                <p:embed/>
              </p:oleObj>
            </a:graphicData>
          </a:graphic>
        </p:graphicFrame>
        <p:graphicFrame>
          <p:nvGraphicFramePr>
            <p:cNvPr id="10257" name="Object 20"/>
            <p:cNvGraphicFramePr>
              <a:graphicFrameLocks noChangeAspect="1"/>
            </p:cNvGraphicFramePr>
            <p:nvPr/>
          </p:nvGraphicFramePr>
          <p:xfrm>
            <a:off x="6929454" y="2668900"/>
            <a:ext cx="319087" cy="344488"/>
          </p:xfrm>
          <a:graphic>
            <a:graphicData uri="http://schemas.openxmlformats.org/presentationml/2006/ole">
              <p:oleObj spid="_x0000_s17425" name="Equation" r:id="rId9" imgW="152280" imgH="164880" progId="Equation.DSMT4">
                <p:embed/>
              </p:oleObj>
            </a:graphicData>
          </a:graphic>
        </p:graphicFrame>
        <p:graphicFrame>
          <p:nvGraphicFramePr>
            <p:cNvPr id="10258" name="Object 21"/>
            <p:cNvGraphicFramePr>
              <a:graphicFrameLocks noChangeAspect="1"/>
            </p:cNvGraphicFramePr>
            <p:nvPr/>
          </p:nvGraphicFramePr>
          <p:xfrm>
            <a:off x="6095683" y="2755583"/>
            <a:ext cx="346075" cy="344487"/>
          </p:xfrm>
          <a:graphic>
            <a:graphicData uri="http://schemas.openxmlformats.org/presentationml/2006/ole">
              <p:oleObj spid="_x0000_s17426" name="Equation" r:id="rId10" imgW="164880" imgH="164880" progId="Equation.DSMT4">
                <p:embed/>
              </p:oleObj>
            </a:graphicData>
          </a:graphic>
        </p:graphicFrame>
      </p:grpSp>
      <p:cxnSp>
        <p:nvCxnSpPr>
          <p:cNvPr id="30" name="直接连接符 29"/>
          <p:cNvCxnSpPr>
            <a:cxnSpLocks noChangeAspect="1"/>
          </p:cNvCxnSpPr>
          <p:nvPr/>
        </p:nvCxnSpPr>
        <p:spPr>
          <a:xfrm rot="5400000" flipH="1" flipV="1">
            <a:off x="6665119" y="2226469"/>
            <a:ext cx="541338" cy="190500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ct 23"/>
          <p:cNvGraphicFramePr>
            <a:graphicFrameLocks noChangeAspect="1"/>
          </p:cNvGraphicFramePr>
          <p:nvPr/>
        </p:nvGraphicFramePr>
        <p:xfrm>
          <a:off x="6965950" y="1730375"/>
          <a:ext cx="346075" cy="371475"/>
        </p:xfrm>
        <a:graphic>
          <a:graphicData uri="http://schemas.openxmlformats.org/presentationml/2006/ole">
            <p:oleObj spid="_x0000_s17411" name="Equation" r:id="rId11" imgW="164880" imgH="177480" progId="Equation.DSMT4">
              <p:embed/>
            </p:oleObj>
          </a:graphicData>
        </a:graphic>
      </p:graphicFrame>
      <p:cxnSp>
        <p:nvCxnSpPr>
          <p:cNvPr id="36" name="直接连接符 35"/>
          <p:cNvCxnSpPr/>
          <p:nvPr/>
        </p:nvCxnSpPr>
        <p:spPr>
          <a:xfrm flipV="1">
            <a:off x="5357813" y="2071688"/>
            <a:ext cx="1663700" cy="15716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cxnSpLocks noChangeShapeType="1"/>
          </p:cNvCxnSpPr>
          <p:nvPr/>
        </p:nvCxnSpPr>
        <p:spPr bwMode="auto">
          <a:xfrm flipV="1">
            <a:off x="5429250" y="3101975"/>
            <a:ext cx="2903538" cy="54133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graphicFrame>
        <p:nvGraphicFramePr>
          <p:cNvPr id="41" name="Object 25"/>
          <p:cNvGraphicFramePr>
            <a:graphicFrameLocks noChangeAspect="1"/>
          </p:cNvGraphicFramePr>
          <p:nvPr/>
        </p:nvGraphicFramePr>
        <p:xfrm>
          <a:off x="6664325" y="3373438"/>
          <a:ext cx="301625" cy="350837"/>
        </p:xfrm>
        <a:graphic>
          <a:graphicData uri="http://schemas.openxmlformats.org/presentationml/2006/ole">
            <p:oleObj spid="_x0000_s17412" name="Equation" r:id="rId12" imgW="152280" imgH="177480" progId="Equation.DSMT4">
              <p:embed/>
            </p:oleObj>
          </a:graphicData>
        </a:graphic>
      </p:graphicFrame>
      <p:cxnSp>
        <p:nvCxnSpPr>
          <p:cNvPr id="42" name="直接连接符 41"/>
          <p:cNvCxnSpPr>
            <a:cxnSpLocks noChangeShapeType="1"/>
          </p:cNvCxnSpPr>
          <p:nvPr/>
        </p:nvCxnSpPr>
        <p:spPr bwMode="auto">
          <a:xfrm flipV="1">
            <a:off x="6858000" y="2643188"/>
            <a:ext cx="831850" cy="714375"/>
          </a:xfrm>
          <a:prstGeom prst="line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</p:spPr>
      </p:cxnSp>
      <p:graphicFrame>
        <p:nvGraphicFramePr>
          <p:cNvPr id="44" name="Object 26"/>
          <p:cNvGraphicFramePr>
            <a:graphicFrameLocks noChangeAspect="1"/>
          </p:cNvGraphicFramePr>
          <p:nvPr/>
        </p:nvGraphicFramePr>
        <p:xfrm>
          <a:off x="571500" y="1500188"/>
          <a:ext cx="3079750" cy="500062"/>
        </p:xfrm>
        <a:graphic>
          <a:graphicData uri="http://schemas.openxmlformats.org/presentationml/2006/ole">
            <p:oleObj spid="_x0000_s17413" name="Equation" r:id="rId13" imgW="1485720" imgH="241200" progId="Equation.DSMT4">
              <p:embed/>
            </p:oleObj>
          </a:graphicData>
        </a:graphic>
      </p:graphicFrame>
      <p:graphicFrame>
        <p:nvGraphicFramePr>
          <p:cNvPr id="45" name="Object 13"/>
          <p:cNvGraphicFramePr>
            <a:graphicFrameLocks noChangeAspect="1"/>
          </p:cNvGraphicFramePr>
          <p:nvPr/>
        </p:nvGraphicFramePr>
        <p:xfrm>
          <a:off x="571500" y="2071688"/>
          <a:ext cx="3148013" cy="2357437"/>
        </p:xfrm>
        <a:graphic>
          <a:graphicData uri="http://schemas.openxmlformats.org/presentationml/2006/ole">
            <p:oleObj spid="_x0000_s17414" name="Equation" r:id="rId14" imgW="1612800" imgH="1206360" progId="Equation.DSMT4">
              <p:embed/>
            </p:oleObj>
          </a:graphicData>
        </a:graphic>
      </p:graphicFrame>
      <p:graphicFrame>
        <p:nvGraphicFramePr>
          <p:cNvPr id="46" name="Object 28"/>
          <p:cNvGraphicFramePr>
            <a:graphicFrameLocks noChangeAspect="1"/>
          </p:cNvGraphicFramePr>
          <p:nvPr/>
        </p:nvGraphicFramePr>
        <p:xfrm>
          <a:off x="428625" y="4500563"/>
          <a:ext cx="2527300" cy="428625"/>
        </p:xfrm>
        <a:graphic>
          <a:graphicData uri="http://schemas.openxmlformats.org/presentationml/2006/ole">
            <p:oleObj spid="_x0000_s17415" name="Equation" r:id="rId15" imgW="1422360" imgH="241200" progId="Equation.DSMT4">
              <p:embed/>
            </p:oleObj>
          </a:graphicData>
        </a:graphic>
      </p:graphicFrame>
      <p:graphicFrame>
        <p:nvGraphicFramePr>
          <p:cNvPr id="47" name="Object 15"/>
          <p:cNvGraphicFramePr>
            <a:graphicFrameLocks noChangeAspect="1"/>
          </p:cNvGraphicFramePr>
          <p:nvPr/>
        </p:nvGraphicFramePr>
        <p:xfrm>
          <a:off x="285750" y="5072063"/>
          <a:ext cx="5481638" cy="698500"/>
        </p:xfrm>
        <a:graphic>
          <a:graphicData uri="http://schemas.openxmlformats.org/presentationml/2006/ole">
            <p:oleObj spid="_x0000_s17416" name="Equation" r:id="rId16" imgW="3085920" imgH="393480" progId="Equation.DSMT4">
              <p:embed/>
            </p:oleObj>
          </a:graphicData>
        </a:graphic>
      </p:graphicFrame>
      <p:graphicFrame>
        <p:nvGraphicFramePr>
          <p:cNvPr id="11273" name="Object 30"/>
          <p:cNvGraphicFramePr>
            <a:graphicFrameLocks noChangeAspect="1"/>
          </p:cNvGraphicFramePr>
          <p:nvPr/>
        </p:nvGraphicFramePr>
        <p:xfrm>
          <a:off x="5929322" y="5072074"/>
          <a:ext cx="2649537" cy="714375"/>
        </p:xfrm>
        <a:graphic>
          <a:graphicData uri="http://schemas.openxmlformats.org/presentationml/2006/ole">
            <p:oleObj spid="_x0000_s17417" name="Equation" r:id="rId17" imgW="1460160" imgH="393480" progId="Equation.DSMT4">
              <p:embed/>
            </p:oleObj>
          </a:graphicData>
        </a:graphic>
      </p:graphicFrame>
      <p:graphicFrame>
        <p:nvGraphicFramePr>
          <p:cNvPr id="49" name="Object 31"/>
          <p:cNvGraphicFramePr>
            <a:graphicFrameLocks noChangeAspect="1"/>
          </p:cNvGraphicFramePr>
          <p:nvPr/>
        </p:nvGraphicFramePr>
        <p:xfrm>
          <a:off x="428625" y="5929313"/>
          <a:ext cx="2120900" cy="439737"/>
        </p:xfrm>
        <a:graphic>
          <a:graphicData uri="http://schemas.openxmlformats.org/presentationml/2006/ole">
            <p:oleObj spid="_x0000_s17418" name="Equation" r:id="rId18" imgW="1041120" imgH="215640" progId="Equation.DSMT4">
              <p:embed/>
            </p:oleObj>
          </a:graphicData>
        </a:graphic>
      </p:graphicFrame>
      <p:graphicFrame>
        <p:nvGraphicFramePr>
          <p:cNvPr id="50" name="Object 18"/>
          <p:cNvGraphicFramePr>
            <a:graphicFrameLocks noChangeAspect="1"/>
          </p:cNvGraphicFramePr>
          <p:nvPr/>
        </p:nvGraphicFramePr>
        <p:xfrm>
          <a:off x="2857500" y="5929313"/>
          <a:ext cx="2259013" cy="450850"/>
        </p:xfrm>
        <a:graphic>
          <a:graphicData uri="http://schemas.openxmlformats.org/presentationml/2006/ole">
            <p:oleObj spid="_x0000_s17419" name="Equation" r:id="rId19" imgW="1015920" imgH="203040" progId="Equation.DSMT4">
              <p:embed/>
            </p:oleObj>
          </a:graphicData>
        </a:graphic>
      </p:graphicFrame>
      <p:cxnSp>
        <p:nvCxnSpPr>
          <p:cNvPr id="37" name="直接连接符 36"/>
          <p:cNvCxnSpPr>
            <a:cxnSpLocks/>
          </p:cNvCxnSpPr>
          <p:nvPr/>
        </p:nvCxnSpPr>
        <p:spPr>
          <a:xfrm>
            <a:off x="6858016" y="2618130"/>
            <a:ext cx="1500198" cy="512592"/>
          </a:xfrm>
          <a:prstGeom prst="line">
            <a:avLst/>
          </a:prstGeom>
          <a:ln>
            <a:solidFill>
              <a:srgbClr val="0033C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cxnSpLocks noChangeAspect="1"/>
          </p:cNvCxnSpPr>
          <p:nvPr/>
        </p:nvCxnSpPr>
        <p:spPr>
          <a:xfrm flipV="1">
            <a:off x="6849208" y="2895074"/>
            <a:ext cx="756000" cy="504000"/>
          </a:xfrm>
          <a:prstGeom prst="line">
            <a:avLst/>
          </a:prstGeom>
          <a:ln>
            <a:solidFill>
              <a:srgbClr val="0033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对象 59"/>
          <p:cNvGraphicFramePr>
            <a:graphicFrameLocks noChangeAspect="1"/>
          </p:cNvGraphicFramePr>
          <p:nvPr/>
        </p:nvGraphicFramePr>
        <p:xfrm>
          <a:off x="7572396" y="2891356"/>
          <a:ext cx="312607" cy="253993"/>
        </p:xfrm>
        <a:graphic>
          <a:graphicData uri="http://schemas.openxmlformats.org/presentationml/2006/ole">
            <p:oleObj spid="_x0000_s17427" name="Equation" r:id="rId20" imgW="203040" imgH="1648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22" name="Object 2"/>
          <p:cNvGraphicFramePr>
            <a:graphicFrameLocks noChangeAspect="1"/>
          </p:cNvGraphicFramePr>
          <p:nvPr/>
        </p:nvGraphicFramePr>
        <p:xfrm>
          <a:off x="500063" y="1785938"/>
          <a:ext cx="4048125" cy="500062"/>
        </p:xfrm>
        <a:graphic>
          <a:graphicData uri="http://schemas.openxmlformats.org/presentationml/2006/ole">
            <p:oleObj spid="_x0000_s26626" name="Equation" r:id="rId3" imgW="1854000" imgH="22860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00035" y="571480"/>
          <a:ext cx="7715304" cy="993793"/>
        </p:xfrm>
        <a:graphic>
          <a:graphicData uri="http://schemas.openxmlformats.org/presentationml/2006/ole">
            <p:oleObj spid="_x0000_s26627" name="Equation" r:id="rId4" imgW="3746160" imgH="482400" progId="Equation.DSMT4">
              <p:embed/>
            </p:oleObj>
          </a:graphicData>
        </a:graphic>
      </p:graphicFrame>
      <p:grpSp>
        <p:nvGrpSpPr>
          <p:cNvPr id="2" name="组合 36"/>
          <p:cNvGrpSpPr>
            <a:grpSpLocks/>
          </p:cNvGrpSpPr>
          <p:nvPr/>
        </p:nvGrpSpPr>
        <p:grpSpPr bwMode="auto">
          <a:xfrm>
            <a:off x="5500688" y="1357313"/>
            <a:ext cx="2994025" cy="2214562"/>
            <a:chOff x="5500688" y="1500174"/>
            <a:chExt cx="2994025" cy="2214578"/>
          </a:xfrm>
        </p:grpSpPr>
        <p:cxnSp>
          <p:nvCxnSpPr>
            <p:cNvPr id="16398" name="直接连接符 7"/>
            <p:cNvCxnSpPr>
              <a:cxnSpLocks noChangeShapeType="1"/>
            </p:cNvCxnSpPr>
            <p:nvPr/>
          </p:nvCxnSpPr>
          <p:spPr bwMode="auto">
            <a:xfrm>
              <a:off x="5857884" y="2714620"/>
              <a:ext cx="2286016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6399" name="直接连接符 11"/>
            <p:cNvCxnSpPr>
              <a:cxnSpLocks noChangeShapeType="1"/>
            </p:cNvCxnSpPr>
            <p:nvPr/>
          </p:nvCxnSpPr>
          <p:spPr bwMode="auto">
            <a:xfrm>
              <a:off x="5857884" y="2714620"/>
              <a:ext cx="1000132" cy="642942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400" name="直接连接符 16"/>
            <p:cNvCxnSpPr>
              <a:cxnSpLocks noChangeShapeType="1"/>
            </p:cNvCxnSpPr>
            <p:nvPr/>
          </p:nvCxnSpPr>
          <p:spPr bwMode="auto">
            <a:xfrm flipV="1">
              <a:off x="6858016" y="2714620"/>
              <a:ext cx="1285884" cy="642942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401" name="直接连接符 19"/>
            <p:cNvCxnSpPr>
              <a:cxnSpLocks noChangeShapeType="1"/>
            </p:cNvCxnSpPr>
            <p:nvPr/>
          </p:nvCxnSpPr>
          <p:spPr bwMode="auto">
            <a:xfrm flipV="1">
              <a:off x="5857884" y="1785926"/>
              <a:ext cx="1214446" cy="928694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402" name="直接连接符 21"/>
            <p:cNvCxnSpPr>
              <a:cxnSpLocks noChangeShapeType="1"/>
            </p:cNvCxnSpPr>
            <p:nvPr/>
          </p:nvCxnSpPr>
          <p:spPr bwMode="auto">
            <a:xfrm>
              <a:off x="7072330" y="1785926"/>
              <a:ext cx="1071570" cy="928694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403" name="直接连接符 23"/>
            <p:cNvCxnSpPr>
              <a:cxnSpLocks noChangeShapeType="1"/>
            </p:cNvCxnSpPr>
            <p:nvPr/>
          </p:nvCxnSpPr>
          <p:spPr bwMode="auto">
            <a:xfrm rot="5400000" flipH="1" flipV="1">
              <a:off x="6179355" y="2464587"/>
              <a:ext cx="1571636" cy="214314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404" name="直接连接符 25"/>
            <p:cNvCxnSpPr>
              <a:cxnSpLocks noChangeShapeType="1"/>
            </p:cNvCxnSpPr>
            <p:nvPr/>
          </p:nvCxnSpPr>
          <p:spPr bwMode="auto">
            <a:xfrm rot="16200000" flipH="1">
              <a:off x="6467074" y="2319744"/>
              <a:ext cx="1143008" cy="50400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graphicFrame>
          <p:nvGraphicFramePr>
            <p:cNvPr id="16390" name="Object 6"/>
            <p:cNvGraphicFramePr>
              <a:graphicFrameLocks noChangeAspect="1"/>
            </p:cNvGraphicFramePr>
            <p:nvPr/>
          </p:nvGraphicFramePr>
          <p:xfrm>
            <a:off x="7143768" y="1500174"/>
            <a:ext cx="337032" cy="365118"/>
          </p:xfrm>
          <a:graphic>
            <a:graphicData uri="http://schemas.openxmlformats.org/presentationml/2006/ole">
              <p:oleObj spid="_x0000_s26630" name="Equation" r:id="rId5" imgW="152280" imgH="164880" progId="Equation.DSMT4">
                <p:embed/>
              </p:oleObj>
            </a:graphicData>
          </a:graphic>
        </p:graphicFrame>
        <p:graphicFrame>
          <p:nvGraphicFramePr>
            <p:cNvPr id="16391" name="Object 7"/>
            <p:cNvGraphicFramePr>
              <a:graphicFrameLocks noChangeAspect="1"/>
            </p:cNvGraphicFramePr>
            <p:nvPr/>
          </p:nvGraphicFramePr>
          <p:xfrm>
            <a:off x="5500688" y="2584450"/>
            <a:ext cx="336550" cy="338138"/>
          </p:xfrm>
          <a:graphic>
            <a:graphicData uri="http://schemas.openxmlformats.org/presentationml/2006/ole">
              <p:oleObj spid="_x0000_s26631" name="Equation" r:id="rId6" imgW="152280" imgH="152280" progId="Equation.DSMT4">
                <p:embed/>
              </p:oleObj>
            </a:graphicData>
          </a:graphic>
        </p:graphicFrame>
        <p:graphicFrame>
          <p:nvGraphicFramePr>
            <p:cNvPr id="16392" name="Object 8"/>
            <p:cNvGraphicFramePr>
              <a:graphicFrameLocks noChangeAspect="1"/>
            </p:cNvGraphicFramePr>
            <p:nvPr/>
          </p:nvGraphicFramePr>
          <p:xfrm>
            <a:off x="6643688" y="3319464"/>
            <a:ext cx="336550" cy="395288"/>
          </p:xfrm>
          <a:graphic>
            <a:graphicData uri="http://schemas.openxmlformats.org/presentationml/2006/ole">
              <p:oleObj spid="_x0000_s26632" name="Equation" r:id="rId7" imgW="152280" imgH="177480" progId="Equation.DSMT4">
                <p:embed/>
              </p:oleObj>
            </a:graphicData>
          </a:graphic>
        </p:graphicFrame>
        <p:graphicFrame>
          <p:nvGraphicFramePr>
            <p:cNvPr id="16393" name="Object 9"/>
            <p:cNvGraphicFramePr>
              <a:graphicFrameLocks noChangeAspect="1"/>
            </p:cNvGraphicFramePr>
            <p:nvPr/>
          </p:nvGraphicFramePr>
          <p:xfrm>
            <a:off x="8131175" y="2670175"/>
            <a:ext cx="363538" cy="339725"/>
          </p:xfrm>
          <a:graphic>
            <a:graphicData uri="http://schemas.openxmlformats.org/presentationml/2006/ole">
              <p:oleObj spid="_x0000_s26633" name="Equation" r:id="rId8" imgW="164880" imgH="152280" progId="Equation.DSMT4">
                <p:embed/>
              </p:oleObj>
            </a:graphicData>
          </a:graphic>
        </p:graphicFrame>
        <p:graphicFrame>
          <p:nvGraphicFramePr>
            <p:cNvPr id="16394" name="Object 10"/>
            <p:cNvGraphicFramePr>
              <a:graphicFrameLocks noChangeAspect="1"/>
            </p:cNvGraphicFramePr>
            <p:nvPr/>
          </p:nvGraphicFramePr>
          <p:xfrm>
            <a:off x="6586538" y="1681449"/>
            <a:ext cx="334962" cy="339725"/>
          </p:xfrm>
          <a:graphic>
            <a:graphicData uri="http://schemas.openxmlformats.org/presentationml/2006/ole">
              <p:oleObj spid="_x0000_s26634" name="Equation" r:id="rId9" imgW="152280" imgH="152280" progId="Equation.DSMT4">
                <p:embed/>
              </p:oleObj>
            </a:graphicData>
          </a:graphic>
        </p:graphicFrame>
        <p:graphicFrame>
          <p:nvGraphicFramePr>
            <p:cNvPr id="16395" name="Object 11"/>
            <p:cNvGraphicFramePr>
              <a:graphicFrameLocks noChangeAspect="1"/>
            </p:cNvGraphicFramePr>
            <p:nvPr/>
          </p:nvGraphicFramePr>
          <p:xfrm>
            <a:off x="7202488" y="3143250"/>
            <a:ext cx="361950" cy="339725"/>
          </p:xfrm>
          <a:graphic>
            <a:graphicData uri="http://schemas.openxmlformats.org/presentationml/2006/ole">
              <p:oleObj spid="_x0000_s26635" name="Equation" r:id="rId10" imgW="164880" imgH="152280" progId="Equation.DSMT4">
                <p:embed/>
              </p:oleObj>
            </a:graphicData>
          </a:graphic>
        </p:graphicFrame>
      </p:grpSp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500063" y="2428875"/>
          <a:ext cx="4678362" cy="714375"/>
        </p:xfrm>
        <a:graphic>
          <a:graphicData uri="http://schemas.openxmlformats.org/presentationml/2006/ole">
            <p:oleObj spid="_x0000_s26628" name="Equation" r:id="rId11" imgW="2577960" imgH="393480" progId="Equation.DSMT4">
              <p:embed/>
            </p:oleObj>
          </a:graphicData>
        </a:graphic>
      </p:graphicFrame>
      <p:graphicFrame>
        <p:nvGraphicFramePr>
          <p:cNvPr id="39" name="Object 11"/>
          <p:cNvGraphicFramePr>
            <a:graphicFrameLocks noChangeAspect="1"/>
          </p:cNvGraphicFramePr>
          <p:nvPr/>
        </p:nvGraphicFramePr>
        <p:xfrm>
          <a:off x="500063" y="3214688"/>
          <a:ext cx="5853112" cy="2049462"/>
        </p:xfrm>
        <a:graphic>
          <a:graphicData uri="http://schemas.openxmlformats.org/presentationml/2006/ole">
            <p:oleObj spid="_x0000_s26629" name="Equation" r:id="rId12" imgW="3225600" imgH="1130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20" name="Text Box 4"/>
          <p:cNvSpPr txBox="1">
            <a:spLocks noChangeArrowheads="1"/>
          </p:cNvSpPr>
          <p:nvPr/>
        </p:nvSpPr>
        <p:spPr bwMode="auto">
          <a:xfrm>
            <a:off x="500034" y="1214422"/>
            <a:ext cx="428625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Times New Roman" pitchFamily="18" charset="0"/>
              </a:rPr>
              <a:t>4.</a:t>
            </a:r>
            <a:r>
              <a:rPr lang="zh-CN" altLang="en-US" sz="2400" dirty="0">
                <a:latin typeface="Times New Roman" pitchFamily="18" charset="0"/>
              </a:rPr>
              <a:t>如图，在正方体</a:t>
            </a:r>
            <a:r>
              <a:rPr lang="en-US" altLang="zh-CN" sz="2400" dirty="0">
                <a:latin typeface="Times New Roman" pitchFamily="18" charset="0"/>
              </a:rPr>
              <a:t>ABCD—A</a:t>
            </a:r>
            <a:r>
              <a:rPr lang="en-US" altLang="zh-CN" sz="2400" baseline="-25000" dirty="0">
                <a:latin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</a:rPr>
              <a:t>B</a:t>
            </a:r>
            <a:r>
              <a:rPr lang="en-US" altLang="zh-CN" sz="2400" baseline="-25000" dirty="0">
                <a:latin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</a:rPr>
              <a:t>C</a:t>
            </a:r>
            <a:r>
              <a:rPr lang="en-US" altLang="zh-CN" sz="2400" baseline="-25000" dirty="0">
                <a:latin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</a:rPr>
              <a:t>D</a:t>
            </a:r>
            <a:r>
              <a:rPr lang="en-US" altLang="zh-CN" sz="2400" baseline="-25000" dirty="0">
                <a:latin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</a:rPr>
              <a:t>中，</a:t>
            </a:r>
            <a:r>
              <a:rPr lang="en-US" altLang="zh-CN" sz="2400" dirty="0">
                <a:latin typeface="Times New Roman" pitchFamily="18" charset="0"/>
              </a:rPr>
              <a:t>E</a:t>
            </a:r>
            <a:r>
              <a:rPr lang="zh-CN" altLang="en-US" sz="2400" dirty="0">
                <a:latin typeface="Times New Roman" pitchFamily="18" charset="0"/>
              </a:rPr>
              <a:t>、</a:t>
            </a:r>
            <a:r>
              <a:rPr lang="en-US" altLang="zh-CN" sz="2400" dirty="0">
                <a:latin typeface="Times New Roman" pitchFamily="18" charset="0"/>
              </a:rPr>
              <a:t>F</a:t>
            </a:r>
            <a:r>
              <a:rPr lang="zh-CN" altLang="en-US" sz="2400" dirty="0">
                <a:latin typeface="Times New Roman" pitchFamily="18" charset="0"/>
              </a:rPr>
              <a:t>分别为棱</a:t>
            </a:r>
            <a:r>
              <a:rPr lang="en-US" altLang="zh-CN" sz="2400" dirty="0">
                <a:latin typeface="Times New Roman" pitchFamily="18" charset="0"/>
              </a:rPr>
              <a:t>AB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</a:rPr>
              <a:t>C</a:t>
            </a:r>
            <a:r>
              <a:rPr lang="en-US" altLang="zh-CN" sz="2400" baseline="-25000" dirty="0">
                <a:latin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</a:rPr>
              <a:t>D</a:t>
            </a:r>
            <a:r>
              <a:rPr lang="en-US" altLang="zh-CN" sz="2400" baseline="-25000" dirty="0">
                <a:latin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</a:rPr>
              <a:t>的中点，则</a:t>
            </a:r>
            <a:r>
              <a:rPr lang="en-US" altLang="zh-CN" sz="2400" dirty="0">
                <a:latin typeface="Times New Roman" pitchFamily="18" charset="0"/>
              </a:rPr>
              <a:t>A</a:t>
            </a:r>
            <a:r>
              <a:rPr lang="en-US" altLang="zh-CN" sz="2400" baseline="-25000" dirty="0">
                <a:latin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</a:rPr>
              <a:t>B</a:t>
            </a:r>
            <a:r>
              <a:rPr lang="en-US" altLang="zh-CN" sz="2400" baseline="-25000" dirty="0">
                <a:latin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</a:rPr>
              <a:t>与截面</a:t>
            </a:r>
            <a:r>
              <a:rPr lang="en-US" altLang="zh-CN" sz="2400" dirty="0">
                <a:latin typeface="Times New Roman" pitchFamily="18" charset="0"/>
              </a:rPr>
              <a:t>A</a:t>
            </a:r>
            <a:r>
              <a:rPr lang="en-US" altLang="zh-CN" sz="2400" baseline="-25000" dirty="0">
                <a:latin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</a:rPr>
              <a:t>ECF</a:t>
            </a:r>
            <a:r>
              <a:rPr lang="zh-CN" altLang="en-US" sz="2400" dirty="0">
                <a:latin typeface="Times New Roman" pitchFamily="18" charset="0"/>
              </a:rPr>
              <a:t>所成的角的正切值是</a:t>
            </a:r>
            <a:r>
              <a:rPr lang="zh-CN" altLang="en-US" sz="2400" u="sng" dirty="0">
                <a:latin typeface="Times New Roman" pitchFamily="18" charset="0"/>
              </a:rPr>
              <a:t>                          </a:t>
            </a:r>
            <a:r>
              <a:rPr lang="zh-CN" altLang="en-US" sz="2400" dirty="0">
                <a:latin typeface="Times New Roman" pitchFamily="18" charset="0"/>
              </a:rPr>
              <a:t> ． </a:t>
            </a:r>
          </a:p>
        </p:txBody>
      </p:sp>
      <p:sp>
        <p:nvSpPr>
          <p:cNvPr id="418822" name="Line 6"/>
          <p:cNvSpPr>
            <a:spLocks noChangeShapeType="1"/>
          </p:cNvSpPr>
          <p:nvPr/>
        </p:nvSpPr>
        <p:spPr bwMode="auto">
          <a:xfrm>
            <a:off x="5845358" y="1391158"/>
            <a:ext cx="2571768" cy="1453812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418823" name="Line 7"/>
          <p:cNvSpPr>
            <a:spLocks noChangeShapeType="1"/>
          </p:cNvSpPr>
          <p:nvPr/>
        </p:nvSpPr>
        <p:spPr bwMode="auto">
          <a:xfrm>
            <a:off x="7845622" y="1391158"/>
            <a:ext cx="571504" cy="144128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418824" name="Freeform 8"/>
          <p:cNvSpPr>
            <a:spLocks/>
          </p:cNvSpPr>
          <p:nvPr/>
        </p:nvSpPr>
        <p:spPr bwMode="auto">
          <a:xfrm>
            <a:off x="6227600" y="1391158"/>
            <a:ext cx="71438" cy="215900"/>
          </a:xfrm>
          <a:custGeom>
            <a:avLst/>
            <a:gdLst>
              <a:gd name="T0" fmla="*/ 0 w 45"/>
              <a:gd name="T1" fmla="*/ 0 h 136"/>
              <a:gd name="T2" fmla="*/ 2147483647 w 45"/>
              <a:gd name="T3" fmla="*/ 2147483647 h 136"/>
              <a:gd name="T4" fmla="*/ 0 w 45"/>
              <a:gd name="T5" fmla="*/ 2147483647 h 136"/>
              <a:gd name="T6" fmla="*/ 0 60000 65536"/>
              <a:gd name="T7" fmla="*/ 0 60000 65536"/>
              <a:gd name="T8" fmla="*/ 0 60000 65536"/>
              <a:gd name="T9" fmla="*/ 0 w 45"/>
              <a:gd name="T10" fmla="*/ 0 h 136"/>
              <a:gd name="T11" fmla="*/ 45 w 45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" h="136">
                <a:moveTo>
                  <a:pt x="0" y="0"/>
                </a:moveTo>
                <a:cubicBezTo>
                  <a:pt x="22" y="11"/>
                  <a:pt x="45" y="23"/>
                  <a:pt x="45" y="46"/>
                </a:cubicBezTo>
                <a:cubicBezTo>
                  <a:pt x="45" y="69"/>
                  <a:pt x="7" y="121"/>
                  <a:pt x="0" y="136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418825" name="Object 9"/>
          <p:cNvGraphicFramePr>
            <a:graphicFrameLocks noChangeAspect="1"/>
          </p:cNvGraphicFramePr>
          <p:nvPr/>
        </p:nvGraphicFramePr>
        <p:xfrm>
          <a:off x="1643042" y="2643182"/>
          <a:ext cx="719137" cy="642938"/>
        </p:xfrm>
        <a:graphic>
          <a:graphicData uri="http://schemas.openxmlformats.org/presentationml/2006/ole">
            <p:oleObj spid="_x0000_s22530" name="公式" r:id="rId3" imgW="241200" imgH="215640" progId="Equation.3">
              <p:embed/>
            </p:oleObj>
          </a:graphicData>
        </a:graphic>
      </p:graphicFrame>
      <p:graphicFrame>
        <p:nvGraphicFramePr>
          <p:cNvPr id="12301" name="Object 6"/>
          <p:cNvGraphicFramePr>
            <a:graphicFrameLocks noChangeAspect="1"/>
          </p:cNvGraphicFramePr>
          <p:nvPr/>
        </p:nvGraphicFramePr>
        <p:xfrm>
          <a:off x="785786" y="3429000"/>
          <a:ext cx="3443288" cy="1446213"/>
        </p:xfrm>
        <a:graphic>
          <a:graphicData uri="http://schemas.openxmlformats.org/presentationml/2006/ole">
            <p:oleObj spid="_x0000_s22534" name="Equation" r:id="rId4" imgW="1574640" imgH="660240" progId="Equation.DSMT4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14348" y="214290"/>
            <a:ext cx="5214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二、计算方法：等积法（解决点到面的距离、线面角、二面角的平面角）</a:t>
            </a:r>
            <a:endParaRPr lang="zh-CN" altLang="en-US" sz="2400" dirty="0"/>
          </a:p>
        </p:txBody>
      </p:sp>
      <p:grpSp>
        <p:nvGrpSpPr>
          <p:cNvPr id="57" name="组合 56"/>
          <p:cNvGrpSpPr/>
          <p:nvPr/>
        </p:nvGrpSpPr>
        <p:grpSpPr>
          <a:xfrm>
            <a:off x="5500694" y="500042"/>
            <a:ext cx="3197246" cy="3199487"/>
            <a:chOff x="5715008" y="251891"/>
            <a:chExt cx="3197246" cy="3199487"/>
          </a:xfrm>
        </p:grpSpPr>
        <p:cxnSp>
          <p:nvCxnSpPr>
            <p:cNvPr id="21" name="直接连接符 8"/>
            <p:cNvCxnSpPr>
              <a:cxnSpLocks noChangeShapeType="1"/>
            </p:cNvCxnSpPr>
            <p:nvPr/>
          </p:nvCxnSpPr>
          <p:spPr bwMode="auto">
            <a:xfrm>
              <a:off x="6061967" y="3158246"/>
              <a:ext cx="2000209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" name="直接连接符 15"/>
            <p:cNvCxnSpPr>
              <a:cxnSpLocks noChangeShapeType="1"/>
            </p:cNvCxnSpPr>
            <p:nvPr/>
          </p:nvCxnSpPr>
          <p:spPr bwMode="auto">
            <a:xfrm>
              <a:off x="6621010" y="2571937"/>
              <a:ext cx="2000209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23" name="直接连接符 16"/>
            <p:cNvCxnSpPr>
              <a:cxnSpLocks noChangeShapeType="1"/>
            </p:cNvCxnSpPr>
            <p:nvPr/>
          </p:nvCxnSpPr>
          <p:spPr bwMode="auto">
            <a:xfrm>
              <a:off x="6621010" y="571480"/>
              <a:ext cx="2000209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直接连接符 17"/>
            <p:cNvCxnSpPr>
              <a:cxnSpLocks noChangeShapeType="1"/>
            </p:cNvCxnSpPr>
            <p:nvPr/>
          </p:nvCxnSpPr>
          <p:spPr bwMode="auto">
            <a:xfrm rot="8100000">
              <a:off x="7929532" y="2878142"/>
              <a:ext cx="820777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" name="直接连接符 18"/>
            <p:cNvCxnSpPr>
              <a:cxnSpLocks noChangeShapeType="1"/>
            </p:cNvCxnSpPr>
            <p:nvPr/>
          </p:nvCxnSpPr>
          <p:spPr bwMode="auto">
            <a:xfrm rot="5400000">
              <a:off x="5620781" y="1571709"/>
              <a:ext cx="2000457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26" name="直接连接符 19"/>
            <p:cNvCxnSpPr>
              <a:cxnSpLocks noChangeShapeType="1"/>
            </p:cNvCxnSpPr>
            <p:nvPr/>
          </p:nvCxnSpPr>
          <p:spPr bwMode="auto">
            <a:xfrm rot="8100000">
              <a:off x="5929322" y="2864465"/>
              <a:ext cx="820777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27" name="直接连接符 20"/>
            <p:cNvCxnSpPr>
              <a:cxnSpLocks noChangeShapeType="1"/>
            </p:cNvCxnSpPr>
            <p:nvPr/>
          </p:nvCxnSpPr>
          <p:spPr bwMode="auto">
            <a:xfrm rot="8100000">
              <a:off x="5931624" y="859402"/>
              <a:ext cx="820777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" name="直接连接符 21"/>
            <p:cNvCxnSpPr>
              <a:cxnSpLocks noChangeShapeType="1"/>
            </p:cNvCxnSpPr>
            <p:nvPr/>
          </p:nvCxnSpPr>
          <p:spPr bwMode="auto">
            <a:xfrm rot="8100000">
              <a:off x="7929531" y="861705"/>
              <a:ext cx="820777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" name="直接连接符 22"/>
            <p:cNvCxnSpPr>
              <a:cxnSpLocks noChangeShapeType="1"/>
            </p:cNvCxnSpPr>
            <p:nvPr/>
          </p:nvCxnSpPr>
          <p:spPr bwMode="auto">
            <a:xfrm rot="16200000" flipH="1">
              <a:off x="7097383" y="1046493"/>
              <a:ext cx="2000265" cy="105023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30" name="直接连接符 23"/>
            <p:cNvCxnSpPr>
              <a:cxnSpLocks noChangeShapeType="1"/>
            </p:cNvCxnSpPr>
            <p:nvPr/>
          </p:nvCxnSpPr>
          <p:spPr bwMode="auto">
            <a:xfrm rot="5400000">
              <a:off x="5049293" y="2145570"/>
              <a:ext cx="2000457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" name="直接连接符 24"/>
            <p:cNvCxnSpPr>
              <a:cxnSpLocks noChangeShapeType="1"/>
            </p:cNvCxnSpPr>
            <p:nvPr/>
          </p:nvCxnSpPr>
          <p:spPr bwMode="auto">
            <a:xfrm>
              <a:off x="6049522" y="1143039"/>
              <a:ext cx="2000209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" name="直接连接符 25"/>
            <p:cNvCxnSpPr>
              <a:cxnSpLocks noChangeShapeType="1"/>
            </p:cNvCxnSpPr>
            <p:nvPr/>
          </p:nvCxnSpPr>
          <p:spPr bwMode="auto">
            <a:xfrm rot="5400000">
              <a:off x="7620990" y="1586458"/>
              <a:ext cx="2000457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" name="直接连接符 26"/>
            <p:cNvCxnSpPr>
              <a:cxnSpLocks noChangeShapeType="1"/>
            </p:cNvCxnSpPr>
            <p:nvPr/>
          </p:nvCxnSpPr>
          <p:spPr bwMode="auto">
            <a:xfrm rot="5400000">
              <a:off x="7049502" y="2160320"/>
              <a:ext cx="2000457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" name="直接连接符 28"/>
            <p:cNvCxnSpPr>
              <a:cxnSpLocks noChangeShapeType="1"/>
            </p:cNvCxnSpPr>
            <p:nvPr/>
          </p:nvCxnSpPr>
          <p:spPr bwMode="auto">
            <a:xfrm rot="10800000" flipV="1">
              <a:off x="6072198" y="571480"/>
              <a:ext cx="1500198" cy="55900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6" name="直接连接符 33"/>
            <p:cNvCxnSpPr>
              <a:cxnSpLocks noChangeShapeType="1"/>
            </p:cNvCxnSpPr>
            <p:nvPr/>
          </p:nvCxnSpPr>
          <p:spPr bwMode="auto">
            <a:xfrm rot="10800000" flipV="1">
              <a:off x="7072330" y="2571745"/>
              <a:ext cx="1571636" cy="57161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graphicFrame>
          <p:nvGraphicFramePr>
            <p:cNvPr id="37" name="Object 2"/>
            <p:cNvGraphicFramePr>
              <a:graphicFrameLocks noChangeAspect="1"/>
            </p:cNvGraphicFramePr>
            <p:nvPr/>
          </p:nvGraphicFramePr>
          <p:xfrm>
            <a:off x="5786446" y="3071810"/>
            <a:ext cx="268288" cy="290512"/>
          </p:xfrm>
          <a:graphic>
            <a:graphicData uri="http://schemas.openxmlformats.org/presentationml/2006/ole">
              <p:oleObj spid="_x0000_s22537" name="Equation" r:id="rId5" imgW="152280" imgH="164880" progId="Equation.DSMT4">
                <p:embed/>
              </p:oleObj>
            </a:graphicData>
          </a:graphic>
        </p:graphicFrame>
        <p:graphicFrame>
          <p:nvGraphicFramePr>
            <p:cNvPr id="39" name="Object 4"/>
            <p:cNvGraphicFramePr>
              <a:graphicFrameLocks noChangeAspect="1"/>
            </p:cNvGraphicFramePr>
            <p:nvPr/>
          </p:nvGraphicFramePr>
          <p:xfrm>
            <a:off x="7500958" y="285728"/>
            <a:ext cx="268281" cy="290541"/>
          </p:xfrm>
          <a:graphic>
            <a:graphicData uri="http://schemas.openxmlformats.org/presentationml/2006/ole">
              <p:oleObj spid="_x0000_s22539" name="Equation" r:id="rId6" imgW="152280" imgH="164880" progId="Equation.DSMT4">
                <p:embed/>
              </p:oleObj>
            </a:graphicData>
          </a:graphic>
        </p:graphicFrame>
        <p:graphicFrame>
          <p:nvGraphicFramePr>
            <p:cNvPr id="42" name="Object 2"/>
            <p:cNvGraphicFramePr>
              <a:graphicFrameLocks noChangeAspect="1"/>
            </p:cNvGraphicFramePr>
            <p:nvPr/>
          </p:nvGraphicFramePr>
          <p:xfrm>
            <a:off x="7858148" y="3143248"/>
            <a:ext cx="268288" cy="290512"/>
          </p:xfrm>
          <a:graphic>
            <a:graphicData uri="http://schemas.openxmlformats.org/presentationml/2006/ole">
              <p:oleObj spid="_x0000_s22541" name="Equation" r:id="rId7" imgW="152280" imgH="164880" progId="Equation.DSMT4">
                <p:embed/>
              </p:oleObj>
            </a:graphicData>
          </a:graphic>
        </p:graphicFrame>
        <p:graphicFrame>
          <p:nvGraphicFramePr>
            <p:cNvPr id="43" name="Object 2"/>
            <p:cNvGraphicFramePr>
              <a:graphicFrameLocks noChangeAspect="1"/>
            </p:cNvGraphicFramePr>
            <p:nvPr/>
          </p:nvGraphicFramePr>
          <p:xfrm>
            <a:off x="8643966" y="2428868"/>
            <a:ext cx="268288" cy="312738"/>
          </p:xfrm>
          <a:graphic>
            <a:graphicData uri="http://schemas.openxmlformats.org/presentationml/2006/ole">
              <p:oleObj spid="_x0000_s22542" name="Equation" r:id="rId8" imgW="152280" imgH="177480" progId="Equation.DSMT4">
                <p:embed/>
              </p:oleObj>
            </a:graphicData>
          </a:graphic>
        </p:graphicFrame>
        <p:graphicFrame>
          <p:nvGraphicFramePr>
            <p:cNvPr id="45" name="Object 2"/>
            <p:cNvGraphicFramePr>
              <a:graphicFrameLocks noChangeAspect="1"/>
            </p:cNvGraphicFramePr>
            <p:nvPr/>
          </p:nvGraphicFramePr>
          <p:xfrm>
            <a:off x="6286512" y="2357430"/>
            <a:ext cx="290513" cy="290513"/>
          </p:xfrm>
          <a:graphic>
            <a:graphicData uri="http://schemas.openxmlformats.org/presentationml/2006/ole">
              <p:oleObj spid="_x0000_s22544" name="Equation" r:id="rId9" imgW="164880" imgH="164880" progId="Equation.DSMT4">
                <p:embed/>
              </p:oleObj>
            </a:graphicData>
          </a:graphic>
        </p:graphicFrame>
        <p:graphicFrame>
          <p:nvGraphicFramePr>
            <p:cNvPr id="46" name="Object 2"/>
            <p:cNvGraphicFramePr>
              <a:graphicFrameLocks noChangeAspect="1"/>
            </p:cNvGraphicFramePr>
            <p:nvPr/>
          </p:nvGraphicFramePr>
          <p:xfrm>
            <a:off x="5715008" y="1000108"/>
            <a:ext cx="290513" cy="403225"/>
          </p:xfrm>
          <a:graphic>
            <a:graphicData uri="http://schemas.openxmlformats.org/presentationml/2006/ole">
              <p:oleObj spid="_x0000_s22545" name="Equation" r:id="rId10" imgW="164880" imgH="228600" progId="Equation.DSMT4">
                <p:embed/>
              </p:oleObj>
            </a:graphicData>
          </a:graphic>
        </p:graphicFrame>
        <p:graphicFrame>
          <p:nvGraphicFramePr>
            <p:cNvPr id="47" name="Object 2"/>
            <p:cNvGraphicFramePr>
              <a:graphicFrameLocks noChangeAspect="1"/>
            </p:cNvGraphicFramePr>
            <p:nvPr/>
          </p:nvGraphicFramePr>
          <p:xfrm>
            <a:off x="8072462" y="1000108"/>
            <a:ext cx="290513" cy="403225"/>
          </p:xfrm>
          <a:graphic>
            <a:graphicData uri="http://schemas.openxmlformats.org/presentationml/2006/ole">
              <p:oleObj spid="_x0000_s22546" name="Equation" r:id="rId11" imgW="164880" imgH="228600" progId="Equation.DSMT4">
                <p:embed/>
              </p:oleObj>
            </a:graphicData>
          </a:graphic>
        </p:graphicFrame>
        <p:graphicFrame>
          <p:nvGraphicFramePr>
            <p:cNvPr id="48" name="Object 2"/>
            <p:cNvGraphicFramePr>
              <a:graphicFrameLocks noChangeAspect="1"/>
            </p:cNvGraphicFramePr>
            <p:nvPr/>
          </p:nvGraphicFramePr>
          <p:xfrm>
            <a:off x="8572528" y="285728"/>
            <a:ext cx="312738" cy="403225"/>
          </p:xfrm>
          <a:graphic>
            <a:graphicData uri="http://schemas.openxmlformats.org/presentationml/2006/ole">
              <p:oleObj spid="_x0000_s22547" name="Equation" r:id="rId12" imgW="177480" imgH="228600" progId="Equation.DSMT4">
                <p:embed/>
              </p:oleObj>
            </a:graphicData>
          </a:graphic>
        </p:graphicFrame>
        <p:graphicFrame>
          <p:nvGraphicFramePr>
            <p:cNvPr id="49" name="Object 2"/>
            <p:cNvGraphicFramePr>
              <a:graphicFrameLocks noChangeAspect="1"/>
            </p:cNvGraphicFramePr>
            <p:nvPr/>
          </p:nvGraphicFramePr>
          <p:xfrm>
            <a:off x="6264232" y="251891"/>
            <a:ext cx="334963" cy="403225"/>
          </p:xfrm>
          <a:graphic>
            <a:graphicData uri="http://schemas.openxmlformats.org/presentationml/2006/ole">
              <p:oleObj spid="_x0000_s22548" name="Equation" r:id="rId13" imgW="190440" imgH="228600" progId="Equation.DSMT4">
                <p:embed/>
              </p:oleObj>
            </a:graphicData>
          </a:graphic>
        </p:graphicFrame>
        <p:graphicFrame>
          <p:nvGraphicFramePr>
            <p:cNvPr id="51" name="Object 4"/>
            <p:cNvGraphicFramePr>
              <a:graphicFrameLocks noChangeAspect="1"/>
            </p:cNvGraphicFramePr>
            <p:nvPr/>
          </p:nvGraphicFramePr>
          <p:xfrm>
            <a:off x="6884466" y="3160865"/>
            <a:ext cx="290512" cy="290513"/>
          </p:xfrm>
          <a:graphic>
            <a:graphicData uri="http://schemas.openxmlformats.org/presentationml/2006/ole">
              <p:oleObj spid="_x0000_s22549" name="Equation" r:id="rId14" imgW="164880" imgH="164880" progId="Equation.DSMT4">
                <p:embed/>
              </p:oleObj>
            </a:graphicData>
          </a:graphic>
        </p:graphicFrame>
        <p:cxnSp>
          <p:nvCxnSpPr>
            <p:cNvPr id="52" name="直接连接符 28"/>
            <p:cNvCxnSpPr>
              <a:cxnSpLocks noChangeShapeType="1"/>
            </p:cNvCxnSpPr>
            <p:nvPr/>
          </p:nvCxnSpPr>
          <p:spPr bwMode="auto">
            <a:xfrm rot="16200000" flipV="1">
              <a:off x="5557761" y="1653731"/>
              <a:ext cx="2003954" cy="100013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58" name="Line 7"/>
          <p:cNvSpPr>
            <a:spLocks noChangeShapeType="1"/>
          </p:cNvSpPr>
          <p:nvPr/>
        </p:nvSpPr>
        <p:spPr bwMode="auto">
          <a:xfrm flipH="1">
            <a:off x="6845490" y="1416210"/>
            <a:ext cx="1000132" cy="197893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1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18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1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0" grpId="0"/>
      <p:bldP spid="418822" grpId="0" animBg="1"/>
      <p:bldP spid="418823" grpId="0" animBg="1"/>
      <p:bldP spid="418824" grpId="0" animBg="1"/>
      <p:bldP spid="19" grpId="0"/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71472" y="214290"/>
          <a:ext cx="7815932" cy="2643206"/>
        </p:xfrm>
        <a:graphic>
          <a:graphicData uri="http://schemas.openxmlformats.org/presentationml/2006/ole">
            <p:oleObj spid="_x0000_s29697" name="Equation" r:id="rId3" imgW="3492360" imgH="1180800" progId="Equation.DSMT4">
              <p:embed/>
            </p:oleObj>
          </a:graphicData>
        </a:graphic>
      </p:graphicFrame>
      <p:grpSp>
        <p:nvGrpSpPr>
          <p:cNvPr id="43" name="组合 42"/>
          <p:cNvGrpSpPr/>
          <p:nvPr/>
        </p:nvGrpSpPr>
        <p:grpSpPr>
          <a:xfrm>
            <a:off x="4155898" y="1651858"/>
            <a:ext cx="4361951" cy="3865608"/>
            <a:chOff x="4155898" y="1651858"/>
            <a:chExt cx="4361951" cy="386560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6500826" y="3571876"/>
              <a:ext cx="171451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500826" y="1857364"/>
              <a:ext cx="17145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 flipH="1" flipV="1">
              <a:off x="5644026" y="2714164"/>
              <a:ext cx="17136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rot="5400000" flipH="1" flipV="1">
              <a:off x="7358538" y="2714164"/>
              <a:ext cx="1713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cxnSpLocks noChangeAspect="1"/>
            </p:cNvCxnSpPr>
            <p:nvPr/>
          </p:nvCxnSpPr>
          <p:spPr>
            <a:xfrm flipV="1">
              <a:off x="4357686" y="4010029"/>
              <a:ext cx="1571636" cy="12049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4357686" y="3571876"/>
              <a:ext cx="3857652" cy="16430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cxnSpLocks noChangeAspect="1"/>
            </p:cNvCxnSpPr>
            <p:nvPr/>
          </p:nvCxnSpPr>
          <p:spPr>
            <a:xfrm rot="16200000" flipV="1">
              <a:off x="5715390" y="2636327"/>
              <a:ext cx="2196000" cy="6251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904270" y="4034364"/>
              <a:ext cx="12144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500826" y="3571876"/>
              <a:ext cx="571504" cy="42862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cxnSpLocks/>
            </p:cNvCxnSpPr>
            <p:nvPr/>
          </p:nvCxnSpPr>
          <p:spPr>
            <a:xfrm rot="16200000" flipV="1">
              <a:off x="6500826" y="1857364"/>
              <a:ext cx="1714512" cy="17145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cxnSpLocks/>
            </p:cNvCxnSpPr>
            <p:nvPr/>
          </p:nvCxnSpPr>
          <p:spPr>
            <a:xfrm rot="5400000" flipH="1" flipV="1">
              <a:off x="5130978" y="2643182"/>
              <a:ext cx="2155666" cy="5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cxnSpLocks noChangeAspect="1"/>
            </p:cNvCxnSpPr>
            <p:nvPr/>
          </p:nvCxnSpPr>
          <p:spPr>
            <a:xfrm flipV="1">
              <a:off x="5929322" y="3571876"/>
              <a:ext cx="581028" cy="44545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5" name="对象 34"/>
            <p:cNvGraphicFramePr>
              <a:graphicFrameLocks noChangeAspect="1"/>
            </p:cNvGraphicFramePr>
            <p:nvPr/>
          </p:nvGraphicFramePr>
          <p:xfrm>
            <a:off x="6215074" y="1651858"/>
            <a:ext cx="323845" cy="325432"/>
          </p:xfrm>
          <a:graphic>
            <a:graphicData uri="http://schemas.openxmlformats.org/presentationml/2006/ole">
              <p:oleObj spid="_x0000_s29698" name="Equation" r:id="rId4" imgW="152280" imgH="164880" progId="Equation.DSMT4">
                <p:embed/>
              </p:oleObj>
            </a:graphicData>
          </a:graphic>
        </p:graphicFrame>
        <p:graphicFrame>
          <p:nvGraphicFramePr>
            <p:cNvPr id="36" name="对象 35"/>
            <p:cNvGraphicFramePr>
              <a:graphicFrameLocks noChangeAspect="1"/>
            </p:cNvGraphicFramePr>
            <p:nvPr/>
          </p:nvGraphicFramePr>
          <p:xfrm>
            <a:off x="8194004" y="1698244"/>
            <a:ext cx="323845" cy="325432"/>
          </p:xfrm>
          <a:graphic>
            <a:graphicData uri="http://schemas.openxmlformats.org/presentationml/2006/ole">
              <p:oleObj spid="_x0000_s29699" name="Equation" r:id="rId5" imgW="152280" imgH="164880" progId="Equation.DSMT4">
                <p:embed/>
              </p:oleObj>
            </a:graphicData>
          </a:graphic>
        </p:graphicFrame>
        <p:graphicFrame>
          <p:nvGraphicFramePr>
            <p:cNvPr id="37" name="对象 36"/>
            <p:cNvGraphicFramePr>
              <a:graphicFrameLocks noChangeAspect="1"/>
            </p:cNvGraphicFramePr>
            <p:nvPr/>
          </p:nvGraphicFramePr>
          <p:xfrm>
            <a:off x="8143875" y="3489325"/>
            <a:ext cx="323850" cy="349250"/>
          </p:xfrm>
          <a:graphic>
            <a:graphicData uri="http://schemas.openxmlformats.org/presentationml/2006/ole">
              <p:oleObj spid="_x0000_s29700" name="Equation" r:id="rId6" imgW="152280" imgH="177480" progId="Equation.DSMT4">
                <p:embed/>
              </p:oleObj>
            </a:graphicData>
          </a:graphic>
        </p:graphicFrame>
        <p:graphicFrame>
          <p:nvGraphicFramePr>
            <p:cNvPr id="38" name="对象 37"/>
            <p:cNvGraphicFramePr>
              <a:graphicFrameLocks noChangeAspect="1"/>
            </p:cNvGraphicFramePr>
            <p:nvPr/>
          </p:nvGraphicFramePr>
          <p:xfrm>
            <a:off x="6198644" y="3336403"/>
            <a:ext cx="350838" cy="323850"/>
          </p:xfrm>
          <a:graphic>
            <a:graphicData uri="http://schemas.openxmlformats.org/presentationml/2006/ole">
              <p:oleObj spid="_x0000_s29701" name="Equation" r:id="rId7" imgW="164880" imgH="164880" progId="Equation.DSMT4">
                <p:embed/>
              </p:oleObj>
            </a:graphicData>
          </a:graphic>
        </p:graphicFrame>
        <p:graphicFrame>
          <p:nvGraphicFramePr>
            <p:cNvPr id="39" name="对象 38"/>
            <p:cNvGraphicFramePr>
              <a:graphicFrameLocks noChangeAspect="1"/>
            </p:cNvGraphicFramePr>
            <p:nvPr/>
          </p:nvGraphicFramePr>
          <p:xfrm>
            <a:off x="5584825" y="3794995"/>
            <a:ext cx="323850" cy="323850"/>
          </p:xfrm>
          <a:graphic>
            <a:graphicData uri="http://schemas.openxmlformats.org/presentationml/2006/ole">
              <p:oleObj spid="_x0000_s29702" name="Equation" r:id="rId8" imgW="152280" imgH="164880" progId="Equation.DSMT4">
                <p:embed/>
              </p:oleObj>
            </a:graphicData>
          </a:graphic>
        </p:graphicFrame>
        <p:graphicFrame>
          <p:nvGraphicFramePr>
            <p:cNvPr id="40" name="对象 39"/>
            <p:cNvGraphicFramePr>
              <a:graphicFrameLocks noChangeAspect="1"/>
            </p:cNvGraphicFramePr>
            <p:nvPr/>
          </p:nvGraphicFramePr>
          <p:xfrm>
            <a:off x="7034561" y="3987974"/>
            <a:ext cx="350837" cy="323850"/>
          </p:xfrm>
          <a:graphic>
            <a:graphicData uri="http://schemas.openxmlformats.org/presentationml/2006/ole">
              <p:oleObj spid="_x0000_s29703" name="Equation" r:id="rId9" imgW="164880" imgH="164880" progId="Equation.DSMT4">
                <p:embed/>
              </p:oleObj>
            </a:graphicData>
          </a:graphic>
        </p:graphicFrame>
        <p:graphicFrame>
          <p:nvGraphicFramePr>
            <p:cNvPr id="41" name="对象 40"/>
            <p:cNvGraphicFramePr>
              <a:graphicFrameLocks noChangeAspect="1"/>
            </p:cNvGraphicFramePr>
            <p:nvPr/>
          </p:nvGraphicFramePr>
          <p:xfrm>
            <a:off x="4155898" y="5193616"/>
            <a:ext cx="323850" cy="323850"/>
          </p:xfrm>
          <a:graphic>
            <a:graphicData uri="http://schemas.openxmlformats.org/presentationml/2006/ole">
              <p:oleObj spid="_x0000_s29704" name="Equation" r:id="rId10" imgW="152280" imgH="164880" progId="Equation.DSMT4">
                <p:embed/>
              </p:oleObj>
            </a:graphicData>
          </a:graphic>
        </p:graphicFrame>
      </p:grpSp>
      <p:cxnSp>
        <p:nvCxnSpPr>
          <p:cNvPr id="42" name="直接连接符 41"/>
          <p:cNvCxnSpPr/>
          <p:nvPr/>
        </p:nvCxnSpPr>
        <p:spPr>
          <a:xfrm flipV="1">
            <a:off x="5916796" y="3559350"/>
            <a:ext cx="2286016" cy="4750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5929322" y="3727278"/>
            <a:ext cx="785818" cy="28575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rot="5400000" flipH="1" flipV="1">
            <a:off x="6637439" y="3447789"/>
            <a:ext cx="357190" cy="20178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5929322" y="3370088"/>
            <a:ext cx="1000132" cy="642942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/>
          <p:cNvGraphicFramePr>
            <a:graphicFrameLocks noChangeAspect="1"/>
          </p:cNvGraphicFramePr>
          <p:nvPr/>
        </p:nvGraphicFramePr>
        <p:xfrm>
          <a:off x="6761526" y="3584403"/>
          <a:ext cx="263771" cy="214314"/>
        </p:xfrm>
        <a:graphic>
          <a:graphicData uri="http://schemas.openxmlformats.org/presentationml/2006/ole">
            <p:oleObj spid="_x0000_s29705" name="Equation" r:id="rId11" imgW="203040" imgH="164880" progId="Equation.DSMT4">
              <p:embed/>
            </p:oleObj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/>
        </p:nvGraphicFramePr>
        <p:xfrm>
          <a:off x="6945313" y="3206750"/>
          <a:ext cx="295713" cy="293688"/>
        </p:xfrm>
        <a:graphic>
          <a:graphicData uri="http://schemas.openxmlformats.org/presentationml/2006/ole">
            <p:oleObj spid="_x0000_s29706" name="Equation" r:id="rId12" imgW="177480" imgH="177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283" name="Object 3"/>
          <p:cNvGraphicFramePr>
            <a:graphicFrameLocks noChangeAspect="1"/>
          </p:cNvGraphicFramePr>
          <p:nvPr>
            <p:ph idx="4294967295"/>
          </p:nvPr>
        </p:nvGraphicFramePr>
        <p:xfrm>
          <a:off x="1071538" y="214290"/>
          <a:ext cx="6307137" cy="1974850"/>
        </p:xfrm>
        <a:graphic>
          <a:graphicData uri="http://schemas.openxmlformats.org/presentationml/2006/ole">
            <p:oleObj spid="_x0000_s32770" name="Document" r:id="rId3" imgW="6785776" imgH="2125009" progId="Word.Document.8">
              <p:embed/>
            </p:oleObj>
          </a:graphicData>
        </a:graphic>
      </p:graphicFrame>
      <p:pic>
        <p:nvPicPr>
          <p:cNvPr id="32771" name="Picture 3" descr="D:\2012年\二轮\课标版\二轮·数学·新课标(理科)\8P138.EPS"/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1714480" y="2071678"/>
            <a:ext cx="6007399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/>
        </p:nvCxnSpPr>
        <p:spPr>
          <a:xfrm rot="5400000">
            <a:off x="5239994" y="3168300"/>
            <a:ext cx="1571636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0800000" flipV="1">
            <a:off x="5059540" y="3941592"/>
            <a:ext cx="953746" cy="55897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059672" y="3643314"/>
          <a:ext cx="330194" cy="330194"/>
        </p:xfrm>
        <a:graphic>
          <a:graphicData uri="http://schemas.openxmlformats.org/presentationml/2006/ole">
            <p:oleObj spid="_x0000_s32772" name="Equation" r:id="rId6" imgW="164880" imgH="164880" progId="Equation.DSMT4">
              <p:embed/>
            </p:oleObj>
          </a:graphicData>
        </a:graphic>
      </p:graphicFrame>
      <p:cxnSp>
        <p:nvCxnSpPr>
          <p:cNvPr id="11" name="直接连接符 10"/>
          <p:cNvCxnSpPr/>
          <p:nvPr/>
        </p:nvCxnSpPr>
        <p:spPr>
          <a:xfrm>
            <a:off x="2130582" y="4538148"/>
            <a:ext cx="1226972" cy="84473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5400000">
            <a:off x="3778060" y="4971180"/>
            <a:ext cx="1727038" cy="78581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357554" y="5013162"/>
            <a:ext cx="1428760" cy="369716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130582" y="4525622"/>
            <a:ext cx="2655732" cy="47501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3143250" y="5416550"/>
          <a:ext cx="285742" cy="307722"/>
        </p:xfrm>
        <a:graphic>
          <a:graphicData uri="http://schemas.openxmlformats.org/presentationml/2006/ole">
            <p:oleObj spid="_x0000_s32773" name="Equation" r:id="rId7" imgW="164880" imgH="177480" progId="Equation.DSMT4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4796534" y="4940300"/>
          <a:ext cx="307975" cy="285750"/>
        </p:xfrm>
        <a:graphic>
          <a:graphicData uri="http://schemas.openxmlformats.org/presentationml/2006/ole">
            <p:oleObj spid="_x0000_s32774" name="Equation" r:id="rId8" imgW="177480" imgH="164880" progId="Equation.DSMT4">
              <p:embed/>
            </p:oleObj>
          </a:graphicData>
        </a:graphic>
      </p:graphicFrame>
      <p:cxnSp>
        <p:nvCxnSpPr>
          <p:cNvPr id="23" name="直接连接符 22"/>
          <p:cNvCxnSpPr/>
          <p:nvPr/>
        </p:nvCxnSpPr>
        <p:spPr>
          <a:xfrm flipV="1">
            <a:off x="3345028" y="4559482"/>
            <a:ext cx="1643074" cy="81087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cxnSpLocks noChangeAspect="1"/>
          </p:cNvCxnSpPr>
          <p:nvPr/>
        </p:nvCxnSpPr>
        <p:spPr>
          <a:xfrm rot="16200000" flipV="1">
            <a:off x="4040560" y="3490396"/>
            <a:ext cx="617892" cy="352223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cxnSpLocks noChangeAspect="1"/>
          </p:cNvCxnSpPr>
          <p:nvPr/>
        </p:nvCxnSpPr>
        <p:spPr>
          <a:xfrm rot="16200000" flipV="1">
            <a:off x="3932741" y="3143213"/>
            <a:ext cx="332138" cy="189332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4000496" y="3071810"/>
            <a:ext cx="1714512" cy="12526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4572000" y="3084336"/>
            <a:ext cx="1121674" cy="857256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3786182" y="2786058"/>
          <a:ext cx="312607" cy="253993"/>
        </p:xfrm>
        <a:graphic>
          <a:graphicData uri="http://schemas.openxmlformats.org/presentationml/2006/ole">
            <p:oleObj spid="_x0000_s32775" name="Equation" r:id="rId9" imgW="203040" imgH="164880" progId="Equation.DSMT4">
              <p:embed/>
            </p:oleObj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5734050" y="2990850"/>
          <a:ext cx="273050" cy="274638"/>
        </p:xfrm>
        <a:graphic>
          <a:graphicData uri="http://schemas.openxmlformats.org/presentationml/2006/ole">
            <p:oleObj spid="_x0000_s32776" name="Equation" r:id="rId10" imgW="177480" imgH="177480" progId="Equation.DSMT4">
              <p:embed/>
            </p:oleObj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500034" y="2428868"/>
          <a:ext cx="2143140" cy="500994"/>
        </p:xfrm>
        <a:graphic>
          <a:graphicData uri="http://schemas.openxmlformats.org/presentationml/2006/ole">
            <p:oleObj spid="_x0000_s32777" name="Equation" r:id="rId11" imgW="977760" imgH="228600" progId="Equation.DSMT4">
              <p:embed/>
            </p:oleObj>
          </a:graphicData>
        </a:graphic>
      </p:graphicFrame>
    </p:spTree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744</Words>
  <Application>Microsoft Office PowerPoint</Application>
  <PresentationFormat>全屏显示(4:3)</PresentationFormat>
  <Paragraphs>57</Paragraphs>
  <Slides>21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Office 主题</vt:lpstr>
      <vt:lpstr>Equation</vt:lpstr>
      <vt:lpstr>文档</vt:lpstr>
      <vt:lpstr>公式</vt:lpstr>
      <vt:lpstr>Document</vt:lpstr>
      <vt:lpstr>MathType 6.0 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DELL</cp:lastModifiedBy>
  <cp:revision>53</cp:revision>
  <dcterms:created xsi:type="dcterms:W3CDTF">2015-04-09T00:30:54Z</dcterms:created>
  <dcterms:modified xsi:type="dcterms:W3CDTF">2015-04-11T10:48:17Z</dcterms:modified>
</cp:coreProperties>
</file>