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假如你是李华，是英国某高中的交换生，学校附近新开了一家中餐馆，味道还不错，你想邀请你的朋友</a:t>
            </a:r>
            <a:r>
              <a:rPr lang="en-US" altLang="zh-CN" sz="2400" b="1" dirty="0" smtClean="0"/>
              <a:t>Tom</a:t>
            </a:r>
            <a:r>
              <a:rPr lang="zh-CN" altLang="en-US" sz="2400" b="1" dirty="0" smtClean="0"/>
              <a:t>一起去品尝，请根据下列要点给他写一封信。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写信目的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和快餐相比，中餐有什么好处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r>
              <a:rPr lang="zh-CN" altLang="en-US" sz="2400" b="1" dirty="0" smtClean="0"/>
              <a:t>该中餐馆有什么优点</a:t>
            </a:r>
            <a:endParaRPr lang="en-US" altLang="zh-CN" sz="2400" b="1" dirty="0" smtClean="0"/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r>
              <a:rPr lang="en-US" altLang="zh-CN" sz="2400" b="1" dirty="0" smtClean="0"/>
              <a:t>Dear Tom,</a:t>
            </a:r>
          </a:p>
          <a:p>
            <a:r>
              <a:rPr lang="en-US" altLang="zh-CN" sz="2400" b="1" dirty="0" smtClean="0"/>
              <a:t>…</a:t>
            </a:r>
          </a:p>
          <a:p>
            <a:r>
              <a:rPr lang="en-US" altLang="zh-CN" sz="2400" b="1" dirty="0" smtClean="0"/>
              <a:t>…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Sincerely yours,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Li Hua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9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purpose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advantages of Chinese food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qualities of the restaurant</a:t>
            </a: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ending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541129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A Chinese restaurant which is said to be fairly good was newly opened near our campus, I am wondering if you are interested in…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would like to treat you to a meal in…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981289"/>
            <a:ext cx="8784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(delicious, various, healthier, nutritious…)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Compared with the fast food you usually consume, Chinese food is undoubtedly more healthier…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Different from the fast food involving much fat and sugar, Chinese food provides a person with a variety of…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853497"/>
            <a:ext cx="8784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(environment, price, service…)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 am in favor of the restaurant because…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The restaurant impresses me with…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293657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If you are available after school,…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70C0"/>
                </a:solidFill>
              </a:rPr>
              <a:t>I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am sure this restaurant will not disappoint you if…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2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9644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A Chinese restaurant which is fairly good was newly opened near our campus and I would like to </a:t>
            </a:r>
            <a:r>
              <a:rPr lang="en-US" altLang="zh-CN" sz="2400" dirty="0" smtClean="0">
                <a:solidFill>
                  <a:srgbClr val="FF0000"/>
                </a:solidFill>
              </a:rPr>
              <a:t>treat you to a meal </a:t>
            </a:r>
            <a:r>
              <a:rPr lang="en-US" altLang="zh-CN" sz="2400" dirty="0" smtClean="0">
                <a:solidFill>
                  <a:prstClr val="black"/>
                </a:solidFill>
              </a:rPr>
              <a:t>there so I am writing to see whether you are interested in </a:t>
            </a:r>
            <a:r>
              <a:rPr lang="en-US" altLang="zh-CN" sz="2400" dirty="0" smtClean="0">
                <a:solidFill>
                  <a:srgbClr val="FF0000"/>
                </a:solidFill>
              </a:rPr>
              <a:t>satisfying your appetite for </a:t>
            </a:r>
            <a:r>
              <a:rPr lang="en-US" altLang="zh-CN" sz="2400" dirty="0" smtClean="0">
                <a:solidFill>
                  <a:prstClr val="black"/>
                </a:solidFill>
              </a:rPr>
              <a:t>such food.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Being a Briton</a:t>
            </a:r>
            <a:r>
              <a:rPr lang="en-US" altLang="zh-CN" sz="2400" dirty="0" smtClean="0">
                <a:solidFill>
                  <a:prstClr val="black"/>
                </a:solidFill>
              </a:rPr>
              <a:t>, you must have been amazed at a variety of Chinese dishes.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In fact</a:t>
            </a:r>
            <a:r>
              <a:rPr lang="en-US" altLang="zh-CN" sz="2400" dirty="0" smtClean="0">
                <a:solidFill>
                  <a:prstClr val="black"/>
                </a:solidFill>
              </a:rPr>
              <a:t>, Compared with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plain</a:t>
            </a:r>
            <a:r>
              <a:rPr lang="en-US" altLang="zh-CN" sz="2400" dirty="0" smtClean="0">
                <a:solidFill>
                  <a:prstClr val="black"/>
                </a:solidFill>
              </a:rPr>
              <a:t> fast food you usually </a:t>
            </a:r>
            <a:r>
              <a:rPr lang="en-US" altLang="zh-CN" sz="2400" dirty="0" smtClean="0">
                <a:solidFill>
                  <a:srgbClr val="FF0000"/>
                </a:solidFill>
              </a:rPr>
              <a:t>consume</a:t>
            </a:r>
            <a:r>
              <a:rPr lang="en-US" altLang="zh-CN" sz="2400" dirty="0" smtClean="0">
                <a:solidFill>
                  <a:prstClr val="black"/>
                </a:solidFill>
              </a:rPr>
              <a:t>, Chinese food is also undoubtedly healthier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with more vegetables involved in it</a:t>
            </a:r>
            <a:r>
              <a:rPr lang="en-US" altLang="zh-CN" sz="2400" dirty="0" smtClean="0">
                <a:solidFill>
                  <a:prstClr val="black"/>
                </a:solidFill>
              </a:rPr>
              <a:t> so that we will be provided with </a:t>
            </a:r>
            <a:r>
              <a:rPr lang="en-US" altLang="zh-CN" sz="2400" dirty="0" smtClean="0">
                <a:solidFill>
                  <a:srgbClr val="FF0000"/>
                </a:solidFill>
              </a:rPr>
              <a:t>diverse nutrients </a:t>
            </a:r>
            <a:r>
              <a:rPr lang="en-US" altLang="zh-CN" sz="2400" dirty="0" smtClean="0">
                <a:solidFill>
                  <a:prstClr val="black"/>
                </a:solidFill>
              </a:rPr>
              <a:t>rather than take in much fat and sugar.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As for the new restaurant</a:t>
            </a:r>
            <a:r>
              <a:rPr lang="en-US" altLang="zh-CN" sz="2400" dirty="0" smtClean="0">
                <a:solidFill>
                  <a:prstClr val="black"/>
                </a:solidFill>
              </a:rPr>
              <a:t>, it </a:t>
            </a:r>
            <a:r>
              <a:rPr lang="en-US" altLang="zh-CN" sz="2400" dirty="0" smtClean="0">
                <a:solidFill>
                  <a:srgbClr val="FF0000"/>
                </a:solidFill>
              </a:rPr>
              <a:t>features</a:t>
            </a:r>
            <a:r>
              <a:rPr lang="en-US" altLang="zh-CN" sz="2400" dirty="0" smtClean="0">
                <a:solidFill>
                  <a:prstClr val="black"/>
                </a:solidFill>
              </a:rPr>
              <a:t> Sichuan cuisine,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where we may </a:t>
            </a:r>
            <a:r>
              <a:rPr lang="en-US" altLang="zh-CN" sz="2400" dirty="0" smtClean="0">
                <a:solidFill>
                  <a:prstClr val="black"/>
                </a:solidFill>
              </a:rPr>
              <a:t>have a taste of the delicious dishes cooked with plenty of spices and in the meanwhile enjoy the fast mask-changing performance that you may feel it a pity to miss while in China. I am sure this restaurant will not </a:t>
            </a:r>
            <a:r>
              <a:rPr lang="en-US" altLang="zh-CN" sz="2400" dirty="0" smtClean="0">
                <a:solidFill>
                  <a:srgbClr val="FF0000"/>
                </a:solidFill>
              </a:rPr>
              <a:t>disappoint you </a:t>
            </a:r>
            <a:r>
              <a:rPr lang="en-US" altLang="zh-CN" sz="2400" dirty="0" smtClean="0">
                <a:solidFill>
                  <a:prstClr val="black"/>
                </a:solidFill>
              </a:rPr>
              <a:t>and if you are in favor of going, you may call me any time after class. I am looking forward to your reply. (172)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2016-10-18T06:59:38Z</dcterms:created>
  <dcterms:modified xsi:type="dcterms:W3CDTF">2016-10-18T07:00:03Z</dcterms:modified>
</cp:coreProperties>
</file>