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8569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</a:rPr>
              <a:t>假如你是李华，是美国某高中的交换生，你想要买一辆自行车，正好在网上看到一则广告，请根据下列要点给卖家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Tom</a:t>
            </a:r>
            <a:r>
              <a:rPr lang="zh-CN" altLang="en-US" sz="2000" b="1" dirty="0" smtClean="0">
                <a:solidFill>
                  <a:prstClr val="black"/>
                </a:solidFill>
              </a:rPr>
              <a:t>写一封信。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000" b="1" dirty="0" smtClean="0">
                <a:solidFill>
                  <a:prstClr val="black"/>
                </a:solidFill>
              </a:rPr>
              <a:t>写作目的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000" b="1" dirty="0" smtClean="0">
                <a:solidFill>
                  <a:prstClr val="black"/>
                </a:solidFill>
              </a:rPr>
              <a:t>需要自行车的原因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000" b="1" dirty="0" smtClean="0">
                <a:solidFill>
                  <a:prstClr val="black"/>
                </a:solidFill>
              </a:rPr>
              <a:t>询问广告中没有提到的信息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77524"/>
              </p:ext>
            </p:extLst>
          </p:nvPr>
        </p:nvGraphicFramePr>
        <p:xfrm>
          <a:off x="136440" y="1837288"/>
          <a:ext cx="882804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048"/>
              </a:tblGrid>
              <a:tr h="2167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Bike for</a:t>
                      </a:r>
                      <a:r>
                        <a:rPr lang="en-US" altLang="zh-CN" sz="2400" baseline="0" dirty="0" smtClean="0"/>
                        <a:t> Sale</a:t>
                      </a:r>
                    </a:p>
                    <a:p>
                      <a:pPr algn="ctr"/>
                      <a:r>
                        <a:rPr lang="en-US" altLang="zh-CN" sz="2400" baseline="0" dirty="0" smtClean="0"/>
                        <a:t>Bicycle for sale due to relocation. It is in perfect condition. It includes 3 locks and 1 air pump. I can mail it to you if you live far away.</a:t>
                      </a:r>
                    </a:p>
                    <a:p>
                      <a:pPr algn="ctr"/>
                      <a:r>
                        <a:rPr lang="en-US" altLang="zh-CN" sz="2400" baseline="0" dirty="0" smtClean="0"/>
                        <a:t>Type: Road</a:t>
                      </a:r>
                    </a:p>
                    <a:p>
                      <a:pPr algn="ctr"/>
                      <a:r>
                        <a:rPr lang="en-US" altLang="zh-CN" sz="2400" baseline="0" dirty="0" smtClean="0"/>
                        <a:t>Condition: Used</a:t>
                      </a:r>
                    </a:p>
                    <a:p>
                      <a:pPr algn="ctr"/>
                      <a:r>
                        <a:rPr lang="en-US" altLang="zh-CN" sz="2400" baseline="0" dirty="0" smtClean="0"/>
                        <a:t>Price: $300 (bought for $600)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2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58144"/>
            <a:ext cx="87849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purpose</a:t>
            </a:r>
          </a:p>
          <a:p>
            <a:pPr marL="514350" indent="-514350">
              <a:buFontTx/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reason</a:t>
            </a:r>
          </a:p>
          <a:p>
            <a:pPr marL="514350" indent="-514350">
              <a:buFontTx/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inquiry</a:t>
            </a:r>
          </a:p>
          <a:p>
            <a:pPr marL="514350" indent="-514350">
              <a:buFontTx/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endParaRPr lang="en-US" altLang="zh-CN" sz="2800" dirty="0" smtClean="0">
              <a:solidFill>
                <a:prstClr val="black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ending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52080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 am writing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Your advertisement on the bicycle for sale posted on the website has caught my eyes so…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28671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(cycling is environmentally friendly, convenient for me to go around the city, an alternative way to exercise…)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It will bring convenience to me 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956863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(color, how long it has been used, accessories, the way of payment…)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Would you please inform me of…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Is it possible for you to share more information on…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733256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You may contact me if …</a:t>
            </a:r>
          </a:p>
        </p:txBody>
      </p:sp>
    </p:spTree>
    <p:extLst>
      <p:ext uri="{BB962C8B-B14F-4D97-AF65-F5344CB8AC3E}">
        <p14:creationId xmlns:p14="http://schemas.microsoft.com/office/powerpoint/2010/main" val="17409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Due to an intention to buy an affordable bike, I was caught by your advertisement on the Internet, so I am writing to get more information about your bike.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 was surfing the Internet when the advertisement of your bike that I am interested in suddenly came into my sight, so I made up my mind to write to you for further information.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Your sale advertisement has drawn my attention because I’m in urgent need of a bike at present so I am intending to ask you to inform me more of the bike.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5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205954"/>
            <a:ext cx="91085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My name is Li Hua, an exchange student from China. </a:t>
            </a:r>
            <a:r>
              <a:rPr lang="en-US" altLang="zh-CN" sz="2400" dirty="0" smtClean="0">
                <a:solidFill>
                  <a:prstClr val="black"/>
                </a:solidFill>
              </a:rPr>
              <a:t>Your advertisement on the bicycle for sale posted on the website has </a:t>
            </a:r>
            <a:r>
              <a:rPr lang="en-US" altLang="zh-CN" sz="2400" dirty="0" smtClean="0">
                <a:solidFill>
                  <a:srgbClr val="FF0000"/>
                </a:solidFill>
              </a:rPr>
              <a:t>caught my eyes</a:t>
            </a:r>
            <a:r>
              <a:rPr lang="en-US" altLang="zh-CN" sz="2400" dirty="0" smtClean="0">
                <a:solidFill>
                  <a:prstClr val="black"/>
                </a:solidFill>
              </a:rPr>
              <a:t> since I happen to be in need of one.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As a stranger to the city</a:t>
            </a:r>
            <a:r>
              <a:rPr lang="en-US" altLang="zh-CN" sz="2400" dirty="0" smtClean="0">
                <a:solidFill>
                  <a:prstClr val="black"/>
                </a:solidFill>
              </a:rPr>
              <a:t>, I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intend to get familiar with </a:t>
            </a:r>
            <a:r>
              <a:rPr lang="en-US" altLang="zh-CN" sz="2400" dirty="0" smtClean="0">
                <a:solidFill>
                  <a:prstClr val="black"/>
                </a:solidFill>
              </a:rPr>
              <a:t>my neighborhood at weekends, so it will be undoubtedly convenient for me to get around the city on a bike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 charming scenery spreading</a:t>
            </a:r>
            <a:r>
              <a:rPr lang="en-US" altLang="zh-CN" sz="2400" dirty="0" smtClean="0">
                <a:solidFill>
                  <a:prstClr val="black"/>
                </a:solidFill>
              </a:rPr>
              <a:t> in front of me, which is not only an environmentally friendly way, but also encourages me to take more physical exercise.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For a student</a:t>
            </a:r>
            <a:r>
              <a:rPr lang="en-US" altLang="zh-CN" sz="2400" dirty="0" smtClean="0">
                <a:solidFill>
                  <a:prstClr val="black"/>
                </a:solidFill>
              </a:rPr>
              <a:t>, buying a second-hand bike sounds a good idea.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Being interested in your bike</a:t>
            </a:r>
            <a:r>
              <a:rPr lang="en-US" altLang="zh-CN" sz="2400" dirty="0" smtClean="0">
                <a:solidFill>
                  <a:prstClr val="black"/>
                </a:solidFill>
              </a:rPr>
              <a:t>, I sincerely hope you </a:t>
            </a:r>
            <a:r>
              <a:rPr lang="en-US" altLang="zh-CN" sz="2400" dirty="0" smtClean="0">
                <a:solidFill>
                  <a:srgbClr val="FF0000"/>
                </a:solidFill>
              </a:rPr>
              <a:t>don’t mind sharing more information of </a:t>
            </a:r>
            <a:r>
              <a:rPr lang="en-US" altLang="zh-CN" sz="2400" dirty="0" smtClean="0">
                <a:solidFill>
                  <a:prstClr val="black"/>
                </a:solidFill>
              </a:rPr>
              <a:t>it with me. I am wondering what the color it is since I am a girl </a:t>
            </a:r>
            <a:r>
              <a:rPr lang="en-US" altLang="zh-CN" sz="2400" dirty="0" smtClean="0">
                <a:solidFill>
                  <a:srgbClr val="FF0000"/>
                </a:solidFill>
              </a:rPr>
              <a:t>preferring</a:t>
            </a:r>
            <a:r>
              <a:rPr lang="en-US" altLang="zh-CN" sz="2400" dirty="0" smtClean="0">
                <a:solidFill>
                  <a:prstClr val="black"/>
                </a:solidFill>
              </a:rPr>
              <a:t> a light-colored one and who is supposed to pay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postage</a:t>
            </a:r>
            <a:r>
              <a:rPr lang="en-US" altLang="zh-CN" sz="2400" dirty="0" smtClean="0">
                <a:solidFill>
                  <a:prstClr val="black"/>
                </a:solidFill>
              </a:rPr>
              <a:t> if eventually it is mailed to me. I am really in great favor of your bike and I hope we can end with a successful transaction.(161)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I am looking forward to your reply.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496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2016-10-12T07:48:00Z</dcterms:created>
  <dcterms:modified xsi:type="dcterms:W3CDTF">2016-10-14T02:01:22Z</dcterms:modified>
</cp:coreProperties>
</file>