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2016-6-28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2016-6-28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2016-6-28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2016-6-28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2016-6-28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2016-6-28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12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878497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假设你叫李华，你的美国笔友</a:t>
            </a:r>
            <a:r>
              <a:rPr lang="en-US" altLang="zh-CN" sz="2400" b="1" dirty="0" smtClean="0"/>
              <a:t>John</a:t>
            </a:r>
            <a:r>
              <a:rPr lang="zh-CN" altLang="en-US" sz="2400" b="1" dirty="0" smtClean="0"/>
              <a:t>在来信中谈到低碳生活这个话题。最近几个月</a:t>
            </a:r>
            <a:r>
              <a:rPr lang="zh-CN" altLang="en-US" sz="2400" b="1" u="sng" dirty="0" smtClean="0"/>
              <a:t>你校倡导学生低碳环保，从我做起的生活方式</a:t>
            </a:r>
            <a:r>
              <a:rPr lang="zh-CN" altLang="en-US" sz="2400" b="1" dirty="0" smtClean="0"/>
              <a:t>。请你用英文给</a:t>
            </a:r>
            <a:r>
              <a:rPr lang="en-US" altLang="zh-CN" sz="2400" b="1" dirty="0" smtClean="0"/>
              <a:t>John</a:t>
            </a:r>
            <a:r>
              <a:rPr lang="zh-CN" altLang="en-US" sz="2400" b="1" dirty="0" smtClean="0"/>
              <a:t>回信。要点如下：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r>
              <a:rPr lang="zh-CN" altLang="en-US" sz="2400" b="1" dirty="0" smtClean="0"/>
              <a:t>你对低碳生活的理解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r>
              <a:rPr lang="zh-CN" altLang="en-US" sz="2400" b="1" dirty="0" smtClean="0"/>
              <a:t>你校开展的活动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r>
              <a:rPr lang="zh-CN" altLang="en-US" sz="2400" b="1" dirty="0" smtClean="0"/>
              <a:t>你最近生活方式的改变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要求：</a:t>
            </a:r>
            <a:endParaRPr lang="en-US" altLang="zh-CN" sz="2400" b="1" dirty="0" smtClean="0"/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100</a:t>
            </a:r>
            <a:r>
              <a:rPr lang="zh-CN" altLang="en-US" sz="2400" b="1" dirty="0" smtClean="0"/>
              <a:t>词左右</a:t>
            </a:r>
            <a:endParaRPr lang="en-US" altLang="zh-CN" sz="2400" b="1" dirty="0" smtClean="0"/>
          </a:p>
          <a:p>
            <a:pPr marL="457200" indent="-457200">
              <a:buAutoNum type="arabicPeriod"/>
            </a:pPr>
            <a:r>
              <a:rPr lang="zh-CN" altLang="en-US" sz="2400" b="1" dirty="0" smtClean="0"/>
              <a:t>信的开头和结尾已经写好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参考词汇：低碳生活</a:t>
            </a:r>
            <a:r>
              <a:rPr lang="en-US" altLang="zh-CN" sz="2400" b="1" dirty="0" smtClean="0"/>
              <a:t>low-carbon life, </a:t>
            </a:r>
            <a:r>
              <a:rPr lang="zh-CN" altLang="en-US" sz="2400" b="1" dirty="0" smtClean="0"/>
              <a:t>二氧化碳</a:t>
            </a:r>
            <a:r>
              <a:rPr lang="en-US" altLang="zh-CN" sz="2400" b="1" dirty="0" smtClean="0"/>
              <a:t>carbon dioxide</a:t>
            </a:r>
          </a:p>
          <a:p>
            <a:r>
              <a:rPr lang="en-US" altLang="zh-CN" sz="2400" b="1" dirty="0" smtClean="0"/>
              <a:t>Dear John, </a:t>
            </a:r>
          </a:p>
          <a:p>
            <a:r>
              <a:rPr lang="en-US" altLang="zh-CN" sz="2400" b="1" dirty="0" smtClean="0"/>
              <a:t>     In your last letter, you talked about low-carbon life. Now I’d like to share my understanding of it and my experience in the past few months.</a:t>
            </a:r>
          </a:p>
          <a:p>
            <a:r>
              <a:rPr lang="en-US" altLang="zh-CN" sz="2400" b="1" dirty="0" smtClean="0"/>
              <a:t>……</a:t>
            </a:r>
          </a:p>
          <a:p>
            <a:r>
              <a:rPr lang="en-US" altLang="zh-CN" sz="2400" b="1" dirty="0" smtClean="0"/>
              <a:t>     I’m really glad to communicate with you about this topic.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                                                                 Yours,</a:t>
            </a:r>
          </a:p>
          <a:p>
            <a:r>
              <a:rPr lang="en-US" altLang="zh-CN" sz="2400" b="1" dirty="0" smtClean="0"/>
              <a:t>                                                                                       Li Hua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43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 smtClean="0">
                <a:solidFill>
                  <a:srgbClr val="0070C0"/>
                </a:solidFill>
              </a:rPr>
              <a:t>Definition, 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low-carbon life means…, which…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low-carbon life is meant to…so that…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low-carbon life can be defined as…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when it comes to low-carbon life, we think about…</a:t>
            </a:r>
          </a:p>
          <a:p>
            <a:endParaRPr lang="en-US" altLang="zh-CN" sz="2400" dirty="0" smtClean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2.   School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we have been encouraged to…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we have been involved in…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an activity of …is now going on, in which…</a:t>
            </a:r>
          </a:p>
          <a:p>
            <a:endParaRPr lang="en-US" altLang="zh-CN" sz="2400" dirty="0" smtClean="0"/>
          </a:p>
          <a:p>
            <a:pPr indent="-342900">
              <a:buAutoNum type="arabicPeriod" startAt="3"/>
            </a:pPr>
            <a:r>
              <a:rPr lang="en-US" altLang="zh-CN" sz="2400" b="1" dirty="0">
                <a:solidFill>
                  <a:srgbClr val="0070C0"/>
                </a:solidFill>
              </a:rPr>
              <a:t>Way of life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be more economical with the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learn how to recycle the materials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raise one’s and others awareness of the environmental 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be concerned about the way to lead a cleaner life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382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     Low-carbon life, which enjoys a popularity at present, is meant to reduce the energy one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consume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s in daily life, in order to reduce the amount of carbon dioxide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emission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s as a result of the economic development.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     </a:t>
            </a:r>
            <a:r>
              <a:rPr lang="en-US" altLang="zh-CN" sz="2400" b="1" u="sng" dirty="0" smtClean="0">
                <a:solidFill>
                  <a:prstClr val="black"/>
                </a:solidFill>
              </a:rPr>
              <a:t>To develop a good living habit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, students in our school have been encouraged to lead a low-carbon life since a few months ago and speeches about how to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attain the goal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were delivered so that we can also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contribute to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a better living environment.  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     </a:t>
            </a:r>
            <a:r>
              <a:rPr lang="en-US" altLang="zh-CN" sz="2400" b="1" u="sng" dirty="0" smtClean="0">
                <a:solidFill>
                  <a:prstClr val="black"/>
                </a:solidFill>
              </a:rPr>
              <a:t>Therefore, I am now concerned about my way of life to a great deal.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Instead of being driven to school by my dad, I prefer public transportation. In the meanwhile, I repeatedly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remind myself not to </a:t>
            </a:r>
            <a:r>
              <a:rPr lang="en-US" altLang="zh-CN" sz="2400" b="1" dirty="0">
                <a:solidFill>
                  <a:srgbClr val="FF0000"/>
                </a:solidFill>
              </a:rPr>
              <a:t>leave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the lights on or the water running when I am to leave home. </a:t>
            </a:r>
            <a:r>
              <a:rPr lang="en-US" altLang="zh-CN" sz="2400" b="1" u="sng" dirty="0" smtClean="0">
                <a:solidFill>
                  <a:prstClr val="black"/>
                </a:solidFill>
              </a:rPr>
              <a:t>Actually, these trivial things really 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count</a:t>
            </a:r>
            <a:r>
              <a:rPr lang="en-US" altLang="zh-CN" sz="2400" b="1" u="sng" dirty="0" smtClean="0">
                <a:solidFill>
                  <a:prstClr val="black"/>
                </a:solidFill>
              </a:rPr>
              <a:t> if everyone 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is aware of </a:t>
            </a:r>
            <a:r>
              <a:rPr lang="en-US" altLang="zh-CN" sz="2400" b="1" u="sng" dirty="0" smtClean="0">
                <a:solidFill>
                  <a:prstClr val="black"/>
                </a:solidFill>
              </a:rPr>
              <a:t>its significance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.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398</Words>
  <Application>Microsoft Office PowerPoint</Application>
  <PresentationFormat>全屏显示(4:3)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10</cp:revision>
  <dcterms:created xsi:type="dcterms:W3CDTF">2016-06-22T01:18:27Z</dcterms:created>
  <dcterms:modified xsi:type="dcterms:W3CDTF">2016-06-28T07:01:25Z</dcterms:modified>
</cp:coreProperties>
</file>