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3932974" cy="240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513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请根据所给图片和文字提示用英语写一张海报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275692"/>
            <a:ext cx="8856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b="1" dirty="0" smtClean="0"/>
              <a:t>列举目前地球所面临的严重问题 （</a:t>
            </a:r>
            <a:r>
              <a:rPr lang="en-US" altLang="zh-CN" sz="2000" b="1" dirty="0" smtClean="0"/>
              <a:t>disasters, extreme weather, pollution …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 marL="342900" indent="-342900">
              <a:buAutoNum type="arabicPeriod"/>
            </a:pPr>
            <a:r>
              <a:rPr lang="zh-CN" altLang="en-US" sz="2000" b="1" dirty="0" smtClean="0"/>
              <a:t>呼吁全社会关注环境</a:t>
            </a:r>
            <a:endParaRPr lang="en-US" altLang="zh-CN" sz="2000" b="1" dirty="0" smtClean="0"/>
          </a:p>
          <a:p>
            <a:pPr marL="342900" indent="-342900">
              <a:buAutoNum type="arabicPeriod"/>
            </a:pPr>
            <a:r>
              <a:rPr lang="zh-CN" altLang="en-US" sz="2000" b="1" dirty="0" smtClean="0"/>
              <a:t>提出建议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要求：语言连贯，词数</a:t>
            </a:r>
            <a:r>
              <a:rPr lang="en-US" altLang="zh-CN" sz="2000" b="1" dirty="0" smtClean="0"/>
              <a:t>100</a:t>
            </a:r>
            <a:r>
              <a:rPr lang="zh-CN" altLang="en-US" sz="2000" b="1" dirty="0" smtClean="0"/>
              <a:t>左右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334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Outline</a:t>
            </a:r>
          </a:p>
          <a:p>
            <a:pPr marL="457200" indent="-457200">
              <a:buAutoNum type="arabicPeriod"/>
            </a:pPr>
            <a:r>
              <a:rPr lang="en-US" altLang="zh-CN" sz="2800" b="1" dirty="0" smtClean="0"/>
              <a:t>The </a:t>
            </a:r>
            <a:r>
              <a:rPr lang="en-US" altLang="zh-CN" sz="2800" b="1" dirty="0" smtClean="0"/>
              <a:t>earth is faced with a lot of problems…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because of…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disasters like floods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, droughts, haze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as well as extreme weather and pollution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altLang="zh-CN" sz="2800" b="1" dirty="0" smtClean="0"/>
              <a:t>As a result, if we ignored the serious situation, possibly… (</a:t>
            </a:r>
            <a:r>
              <a:rPr lang="zh-CN" altLang="en-US" sz="2800" b="1" dirty="0" smtClean="0"/>
              <a:t>可使用虚拟语气</a:t>
            </a:r>
            <a:r>
              <a:rPr lang="en-US" altLang="zh-CN" sz="2800" b="1" dirty="0" smtClean="0"/>
              <a:t>)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en-US" altLang="zh-CN" sz="2800" b="1" dirty="0">
                <a:solidFill>
                  <a:srgbClr val="0070C0"/>
                </a:solidFill>
              </a:rPr>
              <a:t>pay no attention to, think little of, be unaware of</a:t>
            </a:r>
          </a:p>
          <a:p>
            <a:pPr marL="457200" indent="-457200">
              <a:buAutoNum type="arabicPeriod" startAt="3"/>
            </a:pPr>
            <a:r>
              <a:rPr lang="en-US" altLang="zh-CN" sz="2800" b="1" dirty="0" smtClean="0"/>
              <a:t>We’d better…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a. realize the seriousness of the situation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b. work out a solution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c. take measures (regulations, laws…)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It’s high time…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There is much point in …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It is necessary for people to …</a:t>
            </a:r>
          </a:p>
        </p:txBody>
      </p:sp>
    </p:spTree>
    <p:extLst>
      <p:ext uri="{BB962C8B-B14F-4D97-AF65-F5344CB8AC3E}">
        <p14:creationId xmlns:p14="http://schemas.microsoft.com/office/powerpoint/2010/main" val="121517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     Over recent years, the earth, the only habitat for us,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is struck frequently</a:t>
            </a:r>
            <a:r>
              <a:rPr lang="en-US" altLang="zh-CN" sz="2400" b="1" dirty="0" smtClean="0"/>
              <a:t> by disasters like flood droughts and landslides as well as extreme </a:t>
            </a:r>
            <a:r>
              <a:rPr lang="en-US" altLang="zh-CN" sz="2400" b="1" dirty="0" smtClean="0"/>
              <a:t>weather and pollution </a:t>
            </a:r>
            <a:r>
              <a:rPr lang="en-US" altLang="zh-CN" sz="2400" b="1" dirty="0" smtClean="0"/>
              <a:t>due to the damage done by human activities, which rings an alarm to us. </a:t>
            </a:r>
            <a:r>
              <a:rPr lang="en-US" altLang="zh-CN" sz="2400" b="1" u="sng" dirty="0" smtClean="0"/>
              <a:t>As a consequence</a:t>
            </a:r>
            <a:r>
              <a:rPr lang="en-US" altLang="zh-CN" sz="2400" b="1" dirty="0" smtClean="0"/>
              <a:t>, if we didn’t pay much attention to the destruction, our planet would become a ruined globe rather than a comfortable home, where people would suffer a lot.     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u="sng" dirty="0" smtClean="0"/>
              <a:t> Therefore</a:t>
            </a:r>
            <a:r>
              <a:rPr lang="en-US" altLang="zh-CN" sz="2400" b="1" dirty="0" smtClean="0"/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it is high time </a:t>
            </a:r>
            <a:r>
              <a:rPr lang="en-US" altLang="zh-CN" sz="2400" b="1" dirty="0" smtClean="0"/>
              <a:t>we spared no efforts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raise people’s awareness of </a:t>
            </a:r>
            <a:r>
              <a:rPr lang="en-US" altLang="zh-CN" sz="2400" b="1" dirty="0" smtClean="0"/>
              <a:t>environmental protection. In addition to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appealing to people to consume as less energy as possible </a:t>
            </a:r>
            <a:r>
              <a:rPr lang="en-US" altLang="zh-CN" sz="2400" b="1" dirty="0" smtClean="0"/>
              <a:t>and recycle materials to avoid the waste of natural resources, it will be necessary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to punish those</a:t>
            </a:r>
            <a:r>
              <a:rPr lang="en-US" altLang="zh-CN" sz="2400" b="1" dirty="0" smtClean="0"/>
              <a:t> who are involved in destructive conducts with strict laws. (</a:t>
            </a:r>
            <a:r>
              <a:rPr lang="en-US" altLang="zh-CN" sz="2400" b="1" dirty="0" smtClean="0"/>
              <a:t>126)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13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299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2016-01-06T01:45:53Z</dcterms:created>
  <dcterms:modified xsi:type="dcterms:W3CDTF">2016-01-12T02:14:23Z</dcterms:modified>
</cp:coreProperties>
</file>