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2016-3-11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88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849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假定你是李华，负责学校英文广播站。请你给广播站的顾问</a:t>
            </a:r>
            <a:r>
              <a:rPr lang="en-US" altLang="zh-CN" sz="2400" dirty="0" smtClean="0"/>
              <a:t>Dr. </a:t>
            </a:r>
            <a:r>
              <a:rPr lang="en-US" altLang="zh-CN" sz="2400" dirty="0" err="1" smtClean="0"/>
              <a:t>Brwon</a:t>
            </a:r>
            <a:r>
              <a:rPr lang="zh-CN" altLang="en-US" sz="2400" dirty="0" smtClean="0"/>
              <a:t>写一封电子邮件，邀请他参加广播站十周年庆典。要点如下：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感谢他的指导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告知庆典时间和地点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邀请他参加庆典并发言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r>
              <a:rPr lang="zh-CN" altLang="en-US" sz="2400" dirty="0" smtClean="0"/>
              <a:t>注意：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词数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左右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可适当增加细节，使行文连贯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结语已写好</a:t>
            </a:r>
            <a:endParaRPr lang="en-US" altLang="zh-CN" sz="2400" dirty="0" smtClean="0"/>
          </a:p>
          <a:p>
            <a:r>
              <a:rPr lang="en-US" altLang="zh-CN" sz="2400" dirty="0" smtClean="0"/>
              <a:t>Dear Dr. Brown,</a:t>
            </a:r>
          </a:p>
          <a:p>
            <a:r>
              <a:rPr lang="en-US" altLang="zh-CN" sz="2400" dirty="0" smtClean="0"/>
              <a:t>…</a:t>
            </a:r>
          </a:p>
          <a:p>
            <a:r>
              <a:rPr lang="en-US" altLang="zh-CN" sz="2400" dirty="0" smtClean="0"/>
              <a:t>I am looking forward to your reply.</a:t>
            </a:r>
          </a:p>
          <a:p>
            <a:r>
              <a:rPr lang="en-US" altLang="zh-CN" sz="2400" dirty="0" smtClean="0"/>
              <a:t>Yours Li Hua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820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129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1.beginning of a letter</a:t>
            </a: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I am…/ I am writing to…</a:t>
            </a:r>
          </a:p>
          <a:p>
            <a:r>
              <a:rPr lang="en-US" altLang="zh-CN" sz="2400" b="1" dirty="0"/>
              <a:t>2.gratidutde for his help</a:t>
            </a: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without your help,…</a:t>
            </a:r>
          </a:p>
          <a:p>
            <a:r>
              <a:rPr lang="en-US" altLang="zh-CN" sz="2400" b="1" dirty="0"/>
              <a:t>3.information about the celebration</a:t>
            </a: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to celebrate reason, time, place, </a:t>
            </a:r>
            <a:r>
              <a:rPr lang="en-US" altLang="zh-CN" sz="2400" u="sng" dirty="0" smtClean="0">
                <a:solidFill>
                  <a:srgbClr val="0070C0"/>
                </a:solidFill>
              </a:rPr>
              <a:t>activities</a:t>
            </a:r>
          </a:p>
          <a:p>
            <a:r>
              <a:rPr lang="en-US" altLang="zh-CN" sz="2400" b="1" dirty="0"/>
              <a:t>4.invitation</a:t>
            </a: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we would like to invite you…</a:t>
            </a:r>
          </a:p>
          <a:p>
            <a:r>
              <a:rPr lang="en-US" altLang="zh-CN" sz="2400" b="1" dirty="0" smtClean="0"/>
              <a:t>5.ending</a:t>
            </a: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we’ll be honored if…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37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595" y="332656"/>
            <a:ext cx="87849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     I’m Li Hua who is in charge of our broadcast station. I am writing to express our sincere thanks to you for </a:t>
            </a:r>
            <a:r>
              <a:rPr lang="en-US" altLang="zh-CN" sz="2400" dirty="0"/>
              <a:t>having been our </a:t>
            </a:r>
            <a:r>
              <a:rPr lang="en-US" altLang="zh-CN" sz="2400" u="sng" dirty="0"/>
              <a:t>consultant</a:t>
            </a:r>
            <a:r>
              <a:rPr lang="en-US" altLang="zh-CN" sz="2400" dirty="0"/>
              <a:t> for such a long time. </a:t>
            </a:r>
            <a:r>
              <a:rPr lang="en-US" altLang="zh-CN" sz="2400" u="sng" dirty="0">
                <a:solidFill>
                  <a:srgbClr val="0070C0"/>
                </a:solidFill>
              </a:rPr>
              <a:t>With your guidance</a:t>
            </a:r>
            <a:r>
              <a:rPr lang="en-US" altLang="zh-CN" sz="2400" dirty="0"/>
              <a:t>, our broadcast station has been making great progress and is very popular with the students.</a:t>
            </a:r>
          </a:p>
          <a:p>
            <a:r>
              <a:rPr lang="en-US" altLang="zh-CN" sz="2400" dirty="0" smtClean="0"/>
              <a:t>     </a:t>
            </a:r>
            <a:r>
              <a:rPr lang="en-US" altLang="zh-CN" sz="2400" dirty="0" smtClean="0">
                <a:solidFill>
                  <a:srgbClr val="0070C0"/>
                </a:solidFill>
              </a:rPr>
              <a:t>In </a:t>
            </a:r>
            <a:r>
              <a:rPr lang="en-US" altLang="zh-CN" sz="2400" dirty="0">
                <a:solidFill>
                  <a:srgbClr val="0070C0"/>
                </a:solidFill>
              </a:rPr>
              <a:t>order to </a:t>
            </a:r>
            <a:r>
              <a:rPr lang="en-US" altLang="zh-CN" sz="2400" dirty="0"/>
              <a:t>celebrate the 10th </a:t>
            </a:r>
            <a:r>
              <a:rPr lang="en-US" altLang="zh-CN" sz="2400" u="sng" dirty="0"/>
              <a:t>anniversary</a:t>
            </a:r>
            <a:r>
              <a:rPr lang="en-US" altLang="zh-CN" sz="2400" dirty="0"/>
              <a:t> of our station, a celebration will be held in the school lecture hall at 7:30 next Friday evening. </a:t>
            </a:r>
            <a:r>
              <a:rPr lang="en-US" altLang="zh-CN" sz="2400" dirty="0">
                <a:solidFill>
                  <a:srgbClr val="0070C0"/>
                </a:solidFill>
              </a:rPr>
              <a:t>In the celebration</a:t>
            </a:r>
            <a:r>
              <a:rPr lang="en-US" altLang="zh-CN" sz="2400" dirty="0"/>
              <a:t>, there will be some performances such as singing and dancing, and we can also play games. </a:t>
            </a: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     To share </a:t>
            </a:r>
            <a:r>
              <a:rPr lang="en-US" altLang="zh-CN" sz="2400" dirty="0" smtClean="0"/>
              <a:t>the happiness with you, we </a:t>
            </a:r>
            <a:r>
              <a:rPr lang="en-US" altLang="zh-CN" sz="2400" dirty="0"/>
              <a:t>would like to invite you to </a:t>
            </a:r>
            <a:r>
              <a:rPr lang="en-US" altLang="zh-CN" sz="2400" dirty="0" smtClean="0"/>
              <a:t>join in the party and if possible, give </a:t>
            </a:r>
            <a:r>
              <a:rPr lang="en-US" altLang="zh-CN" sz="2400" dirty="0"/>
              <a:t>a speech at the celebration. </a:t>
            </a:r>
            <a:r>
              <a:rPr lang="en-US" altLang="zh-CN" sz="2400" u="sng" dirty="0"/>
              <a:t>We would appreciate it</a:t>
            </a:r>
            <a:r>
              <a:rPr lang="en-US" altLang="zh-CN" sz="2400" dirty="0"/>
              <a:t> if you </a:t>
            </a:r>
            <a:r>
              <a:rPr lang="en-US" altLang="zh-CN" sz="2400" dirty="0" smtClean="0"/>
              <a:t>are willing to </a:t>
            </a:r>
            <a:r>
              <a:rPr lang="en-US" altLang="zh-CN" sz="2400" dirty="0"/>
              <a:t>spare the time to come.</a:t>
            </a:r>
          </a:p>
        </p:txBody>
      </p:sp>
    </p:spTree>
    <p:extLst>
      <p:ext uri="{BB962C8B-B14F-4D97-AF65-F5344CB8AC3E}">
        <p14:creationId xmlns:p14="http://schemas.microsoft.com/office/powerpoint/2010/main" val="351260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12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gratitude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I’d like to thank you for…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 will appreciate it if…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 am glad to express my appreciation for…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 am very grateful to you for…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It’s very kind/generous of you to…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429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ignored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him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approached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what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notes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calmly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other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were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careful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3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the</a:t>
            </a:r>
            <a:r>
              <a:rPr lang="en-US" altLang="zh-CN" sz="2800" dirty="0" smtClean="0">
                <a:solidFill>
                  <a:prstClr val="black"/>
                </a:solidFill>
              </a:rPr>
              <a:t> first time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Although</a:t>
            </a:r>
            <a:r>
              <a:rPr lang="en-US" altLang="zh-CN" sz="2800" dirty="0" smtClean="0">
                <a:solidFill>
                  <a:prstClr val="black"/>
                </a:solidFill>
              </a:rPr>
              <a:t> my arms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 </a:t>
            </a:r>
            <a:r>
              <a:rPr lang="en-US" altLang="zh-CN" sz="2800" dirty="0" smtClean="0">
                <a:solidFill>
                  <a:srgbClr val="FF0000"/>
                </a:solidFill>
              </a:rPr>
              <a:t>could</a:t>
            </a:r>
            <a:r>
              <a:rPr lang="en-US" altLang="zh-CN" sz="2800" dirty="0" smtClean="0">
                <a:solidFill>
                  <a:prstClr val="black"/>
                </a:solidFill>
              </a:rPr>
              <a:t> hold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in </a:t>
            </a:r>
            <a:r>
              <a:rPr lang="en-US" altLang="zh-CN" sz="2800" dirty="0" smtClean="0">
                <a:solidFill>
                  <a:prstClr val="black"/>
                </a:solidFill>
              </a:rPr>
              <a:t>my arms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 </a:t>
            </a:r>
            <a:r>
              <a:rPr lang="en-US" altLang="zh-CN" sz="2800" dirty="0" smtClean="0">
                <a:solidFill>
                  <a:srgbClr val="FF0000"/>
                </a:solidFill>
              </a:rPr>
              <a:t>(very) </a:t>
            </a:r>
            <a:r>
              <a:rPr lang="en-US" altLang="zh-CN" sz="2800" dirty="0" smtClean="0">
                <a:solidFill>
                  <a:prstClr val="black"/>
                </a:solidFill>
              </a:rPr>
              <a:t>loved her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 person </a:t>
            </a:r>
            <a:r>
              <a:rPr lang="en-US" altLang="zh-CN" sz="2800" dirty="0" smtClean="0">
                <a:solidFill>
                  <a:srgbClr val="FF0000"/>
                </a:solidFill>
              </a:rPr>
              <a:t>who/that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anyone else </a:t>
            </a:r>
            <a:r>
              <a:rPr lang="en-US" altLang="zh-CN" sz="2800" dirty="0" smtClean="0">
                <a:solidFill>
                  <a:srgbClr val="FF0000"/>
                </a:solidFill>
              </a:rPr>
              <a:t>to </a:t>
            </a:r>
            <a:r>
              <a:rPr lang="en-US" altLang="zh-CN" sz="2800" dirty="0" smtClean="0">
                <a:solidFill>
                  <a:prstClr val="black"/>
                </a:solidFill>
              </a:rPr>
              <a:t>take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 </a:t>
            </a:r>
            <a:r>
              <a:rPr lang="en-US" altLang="zh-CN" sz="2800" dirty="0" smtClean="0">
                <a:solidFill>
                  <a:srgbClr val="FF0000"/>
                </a:solidFill>
              </a:rPr>
              <a:t>fed</a:t>
            </a:r>
            <a:r>
              <a:rPr lang="en-US" altLang="zh-CN" sz="2800" dirty="0" smtClean="0">
                <a:solidFill>
                  <a:prstClr val="black"/>
                </a:solidFill>
              </a:rPr>
              <a:t> her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she was </a:t>
            </a:r>
            <a:r>
              <a:rPr lang="en-US" altLang="zh-CN" sz="2800" dirty="0" smtClean="0">
                <a:solidFill>
                  <a:srgbClr val="FF0000"/>
                </a:solidFill>
              </a:rPr>
              <a:t>crying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is </a:t>
            </a:r>
            <a:r>
              <a:rPr lang="en-US" altLang="zh-CN" sz="2800" dirty="0" smtClean="0">
                <a:solidFill>
                  <a:srgbClr val="FF0000"/>
                </a:solidFill>
              </a:rPr>
              <a:t>taller</a:t>
            </a:r>
            <a:r>
              <a:rPr lang="en-US" altLang="zh-CN" sz="2800" dirty="0" smtClean="0">
                <a:solidFill>
                  <a:prstClr val="black"/>
                </a:solidFill>
              </a:rPr>
              <a:t> than I was</a:t>
            </a:r>
          </a:p>
        </p:txBody>
      </p:sp>
    </p:spTree>
    <p:extLst>
      <p:ext uri="{BB962C8B-B14F-4D97-AF65-F5344CB8AC3E}">
        <p14:creationId xmlns:p14="http://schemas.microsoft.com/office/powerpoint/2010/main" val="30476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365</Words>
  <Application>Microsoft Office PowerPoint</Application>
  <PresentationFormat>全屏显示(4:3)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7</cp:revision>
  <dcterms:created xsi:type="dcterms:W3CDTF">2016-03-09T01:38:21Z</dcterms:created>
  <dcterms:modified xsi:type="dcterms:W3CDTF">2016-03-11T01:45:42Z</dcterms:modified>
</cp:coreProperties>
</file>