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2016-4-05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3841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60648"/>
            <a:ext cx="8640960" cy="3416320"/>
          </a:xfrm>
          <a:prstGeom prst="rect">
            <a:avLst/>
          </a:prstGeom>
        </p:spPr>
        <p:txBody>
          <a:bodyPr wrap="square">
            <a:spAutoFit/>
          </a:bodyPr>
          <a:lstStyle/>
          <a:p>
            <a:r>
              <a:rPr lang="zh-CN" altLang="en-US" sz="2400" dirty="0"/>
              <a:t>星光中学</a:t>
            </a:r>
            <a:r>
              <a:rPr lang="en-US" altLang="zh-CN" sz="2400" dirty="0"/>
              <a:t>(Xing </a:t>
            </a:r>
            <a:r>
              <a:rPr lang="en-US" altLang="zh-CN" sz="2400" dirty="0" err="1"/>
              <a:t>Guang</a:t>
            </a:r>
            <a:r>
              <a:rPr lang="en-US" altLang="zh-CN" sz="2400" dirty="0"/>
              <a:t> High School)</a:t>
            </a:r>
            <a:r>
              <a:rPr lang="zh-CN" altLang="en-US" sz="2400" dirty="0"/>
              <a:t>近期举行了一次登山活动。假定你是学校英语报记者，请写一篇短文，报道此次活动。内容包括：</a:t>
            </a:r>
          </a:p>
          <a:p>
            <a:r>
              <a:rPr lang="zh-CN" altLang="en-US" sz="2400" dirty="0"/>
              <a:t>　　</a:t>
            </a:r>
            <a:r>
              <a:rPr lang="en-US" altLang="zh-CN" sz="2400" dirty="0"/>
              <a:t>1. </a:t>
            </a:r>
            <a:r>
              <a:rPr lang="zh-CN" altLang="en-US" sz="2400" dirty="0"/>
              <a:t>时间与地点：</a:t>
            </a:r>
            <a:r>
              <a:rPr lang="en-US" altLang="zh-CN" sz="2400" dirty="0"/>
              <a:t>4</a:t>
            </a:r>
            <a:r>
              <a:rPr lang="zh-CN" altLang="en-US" sz="2400" dirty="0"/>
              <a:t>月</a:t>
            </a:r>
            <a:r>
              <a:rPr lang="en-US" altLang="zh-CN" sz="2400" dirty="0"/>
              <a:t>10</a:t>
            </a:r>
            <a:r>
              <a:rPr lang="zh-CN" altLang="en-US" sz="2400" dirty="0"/>
              <a:t>日，大青山</a:t>
            </a:r>
            <a:r>
              <a:rPr lang="en-US" altLang="zh-CN" sz="2400" dirty="0"/>
              <a:t>(Daqing Mountain);</a:t>
            </a:r>
          </a:p>
          <a:p>
            <a:r>
              <a:rPr lang="zh-CN" altLang="en-US" sz="2400" dirty="0"/>
              <a:t>　　</a:t>
            </a:r>
            <a:r>
              <a:rPr lang="en-US" altLang="zh-CN" sz="2400" dirty="0"/>
              <a:t>2. </a:t>
            </a:r>
            <a:r>
              <a:rPr lang="zh-CN" altLang="en-US" sz="2400" dirty="0"/>
              <a:t>活动的过程</a:t>
            </a:r>
            <a:r>
              <a:rPr lang="en-US" altLang="zh-CN" sz="2400" dirty="0"/>
              <a:t>;</a:t>
            </a:r>
          </a:p>
          <a:p>
            <a:r>
              <a:rPr lang="zh-CN" altLang="en-US" sz="2400" dirty="0"/>
              <a:t>　　</a:t>
            </a:r>
            <a:r>
              <a:rPr lang="en-US" altLang="zh-CN" sz="2400" dirty="0"/>
              <a:t>3. </a:t>
            </a:r>
            <a:r>
              <a:rPr lang="zh-CN" altLang="en-US" sz="2400" dirty="0"/>
              <a:t>你对于这次活动的评论。</a:t>
            </a:r>
          </a:p>
          <a:p>
            <a:r>
              <a:rPr lang="zh-CN" altLang="en-US" sz="2400" dirty="0"/>
              <a:t>　　</a:t>
            </a:r>
            <a:endParaRPr lang="en-US" altLang="zh-CN" sz="2400" dirty="0" smtClean="0"/>
          </a:p>
          <a:p>
            <a:r>
              <a:rPr lang="zh-CN" altLang="en-US" sz="2400" dirty="0" smtClean="0"/>
              <a:t>注意</a:t>
            </a:r>
            <a:r>
              <a:rPr lang="zh-CN" altLang="en-US" sz="2400" dirty="0"/>
              <a:t>： </a:t>
            </a:r>
            <a:r>
              <a:rPr lang="en-US" altLang="zh-CN" sz="2400" dirty="0"/>
              <a:t>1. </a:t>
            </a:r>
            <a:r>
              <a:rPr lang="zh-CN" altLang="en-US" sz="2400" dirty="0"/>
              <a:t>词数</a:t>
            </a:r>
            <a:r>
              <a:rPr lang="en-US" altLang="zh-CN" sz="2400" dirty="0" smtClean="0"/>
              <a:t>100</a:t>
            </a:r>
            <a:r>
              <a:rPr lang="zh-CN" altLang="en-US" sz="2400" dirty="0"/>
              <a:t>左右。</a:t>
            </a:r>
          </a:p>
          <a:p>
            <a:r>
              <a:rPr lang="zh-CN" altLang="en-US" sz="2400" dirty="0"/>
              <a:t>　　</a:t>
            </a:r>
            <a:r>
              <a:rPr lang="zh-CN" altLang="en-US" sz="2400" dirty="0" smtClean="0"/>
              <a:t>      </a:t>
            </a:r>
            <a:r>
              <a:rPr lang="en-US" altLang="zh-CN" sz="2400" dirty="0" smtClean="0"/>
              <a:t>2</a:t>
            </a:r>
            <a:r>
              <a:rPr lang="en-US" altLang="zh-CN" sz="2400" dirty="0"/>
              <a:t>. </a:t>
            </a:r>
            <a:r>
              <a:rPr lang="zh-CN" altLang="en-US" sz="2400" dirty="0"/>
              <a:t>可适当增加细节，以使行文连贯。</a:t>
            </a:r>
          </a:p>
        </p:txBody>
      </p:sp>
    </p:spTree>
    <p:extLst>
      <p:ext uri="{BB962C8B-B14F-4D97-AF65-F5344CB8AC3E}">
        <p14:creationId xmlns:p14="http://schemas.microsoft.com/office/powerpoint/2010/main" val="773598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6001643"/>
          </a:xfrm>
          <a:prstGeom prst="rect">
            <a:avLst/>
          </a:prstGeom>
          <a:noFill/>
        </p:spPr>
        <p:txBody>
          <a:bodyPr wrap="square" rtlCol="0">
            <a:spAutoFit/>
          </a:bodyPr>
          <a:lstStyle/>
          <a:p>
            <a:pPr marL="342900" indent="-342900">
              <a:buAutoNum type="arabicPeriod"/>
            </a:pPr>
            <a:r>
              <a:rPr lang="en-US" altLang="zh-CN" sz="2400" b="1" dirty="0"/>
              <a:t>e</a:t>
            </a:r>
            <a:r>
              <a:rPr lang="en-US" altLang="zh-CN" sz="2400" b="1" dirty="0" smtClean="0"/>
              <a:t>vent </a:t>
            </a:r>
          </a:p>
          <a:p>
            <a:r>
              <a:rPr lang="en-US" altLang="zh-CN" sz="2400" dirty="0" smtClean="0"/>
              <a:t>time, place, participants</a:t>
            </a:r>
          </a:p>
          <a:p>
            <a:r>
              <a:rPr lang="en-US" altLang="zh-CN" sz="2400" dirty="0" err="1" smtClean="0">
                <a:solidFill>
                  <a:srgbClr val="0070C0"/>
                </a:solidFill>
              </a:rPr>
              <a:t>sth</a:t>
            </a:r>
            <a:r>
              <a:rPr lang="en-US" altLang="zh-CN" sz="2400" dirty="0" smtClean="0">
                <a:solidFill>
                  <a:srgbClr val="0070C0"/>
                </a:solidFill>
              </a:rPr>
              <a:t>. was organized on </a:t>
            </a:r>
            <a:r>
              <a:rPr lang="en-US" altLang="zh-CN" sz="2400" dirty="0" smtClean="0">
                <a:solidFill>
                  <a:srgbClr val="0070C0"/>
                </a:solidFill>
              </a:rPr>
              <a:t>… in order to…</a:t>
            </a:r>
            <a:endParaRPr lang="en-US" altLang="zh-CN" sz="2400" dirty="0" smtClean="0">
              <a:solidFill>
                <a:srgbClr val="0070C0"/>
              </a:solidFill>
            </a:endParaRPr>
          </a:p>
          <a:p>
            <a:endParaRPr lang="en-US" altLang="zh-CN" sz="2400" dirty="0" smtClean="0"/>
          </a:p>
          <a:p>
            <a:r>
              <a:rPr lang="en-US" altLang="zh-CN" sz="2400" b="1" dirty="0" smtClean="0"/>
              <a:t>2. activities</a:t>
            </a:r>
          </a:p>
          <a:p>
            <a:r>
              <a:rPr lang="en-US" altLang="zh-CN" sz="2400" u="sng" dirty="0" smtClean="0"/>
              <a:t>a. beginning </a:t>
            </a:r>
          </a:p>
          <a:p>
            <a:r>
              <a:rPr lang="en-US" altLang="zh-CN" sz="2400" dirty="0" smtClean="0">
                <a:solidFill>
                  <a:srgbClr val="0070C0"/>
                </a:solidFill>
              </a:rPr>
              <a:t>sb. set out/off for at…</a:t>
            </a:r>
          </a:p>
          <a:p>
            <a:r>
              <a:rPr lang="en-US" altLang="zh-CN" sz="2400" u="sng" dirty="0" smtClean="0"/>
              <a:t>b. during the course</a:t>
            </a:r>
          </a:p>
          <a:p>
            <a:r>
              <a:rPr lang="en-US" altLang="zh-CN" sz="2400" dirty="0" smtClean="0">
                <a:solidFill>
                  <a:srgbClr val="0070C0"/>
                </a:solidFill>
              </a:rPr>
              <a:t>on the way to… sb. did </a:t>
            </a:r>
            <a:r>
              <a:rPr lang="en-US" altLang="zh-CN" sz="2400" dirty="0" err="1" smtClean="0">
                <a:solidFill>
                  <a:srgbClr val="0070C0"/>
                </a:solidFill>
              </a:rPr>
              <a:t>sth</a:t>
            </a:r>
            <a:r>
              <a:rPr lang="en-US" altLang="zh-CN" sz="2400" dirty="0" smtClean="0">
                <a:solidFill>
                  <a:srgbClr val="0070C0"/>
                </a:solidFill>
              </a:rPr>
              <a:t>.</a:t>
            </a:r>
          </a:p>
          <a:p>
            <a:r>
              <a:rPr lang="en-US" altLang="zh-CN" sz="2400" u="sng" dirty="0" smtClean="0"/>
              <a:t>c. result</a:t>
            </a:r>
          </a:p>
          <a:p>
            <a:r>
              <a:rPr lang="en-US" altLang="zh-CN" sz="2400" dirty="0" smtClean="0">
                <a:solidFill>
                  <a:srgbClr val="0070C0"/>
                </a:solidFill>
              </a:rPr>
              <a:t>… sb. achieved </a:t>
            </a:r>
            <a:r>
              <a:rPr lang="en-US" altLang="zh-CN" sz="2400" dirty="0" err="1" smtClean="0">
                <a:solidFill>
                  <a:srgbClr val="0070C0"/>
                </a:solidFill>
              </a:rPr>
              <a:t>sth</a:t>
            </a:r>
            <a:r>
              <a:rPr lang="en-US" altLang="zh-CN" sz="2400" dirty="0" smtClean="0">
                <a:solidFill>
                  <a:srgbClr val="0070C0"/>
                </a:solidFill>
              </a:rPr>
              <a:t>., feeling…</a:t>
            </a:r>
          </a:p>
          <a:p>
            <a:endParaRPr lang="en-US" altLang="zh-CN" sz="2400" dirty="0"/>
          </a:p>
          <a:p>
            <a:r>
              <a:rPr lang="en-US" altLang="zh-CN" sz="2400" b="1" dirty="0" smtClean="0"/>
              <a:t>3. comment</a:t>
            </a:r>
          </a:p>
          <a:p>
            <a:r>
              <a:rPr lang="en-US" altLang="zh-CN" sz="2400" dirty="0" smtClean="0"/>
              <a:t>relaxation, get close to nature, strengthen the friendship, build up a healthy body</a:t>
            </a:r>
          </a:p>
          <a:p>
            <a:r>
              <a:rPr lang="en-US" altLang="zh-CN" sz="2400" dirty="0" smtClean="0">
                <a:solidFill>
                  <a:srgbClr val="0070C0"/>
                </a:solidFill>
              </a:rPr>
              <a:t>sb. benefited a lot from the activity for…</a:t>
            </a:r>
            <a:endParaRPr lang="zh-CN" altLang="en-US" sz="2400" dirty="0">
              <a:solidFill>
                <a:srgbClr val="0070C0"/>
              </a:solidFill>
            </a:endParaRPr>
          </a:p>
        </p:txBody>
      </p:sp>
    </p:spTree>
    <p:extLst>
      <p:ext uri="{BB962C8B-B14F-4D97-AF65-F5344CB8AC3E}">
        <p14:creationId xmlns:p14="http://schemas.microsoft.com/office/powerpoint/2010/main" val="328388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32656"/>
            <a:ext cx="8712968" cy="4893647"/>
          </a:xfrm>
          <a:prstGeom prst="rect">
            <a:avLst/>
          </a:prstGeom>
        </p:spPr>
        <p:txBody>
          <a:bodyPr wrap="square">
            <a:spAutoFit/>
          </a:bodyPr>
          <a:lstStyle/>
          <a:p>
            <a:r>
              <a:rPr lang="en-US" altLang="zh-CN" sz="2400" dirty="0" smtClean="0"/>
              <a:t>         To encourage </a:t>
            </a:r>
            <a:r>
              <a:rPr lang="en-US" altLang="zh-CN" sz="2400" dirty="0"/>
              <a:t>the students to take outdoor </a:t>
            </a:r>
            <a:r>
              <a:rPr lang="en-US" altLang="zh-CN" sz="2400" dirty="0" smtClean="0"/>
              <a:t>exercise more actively, a </a:t>
            </a:r>
            <a:r>
              <a:rPr lang="en-US" altLang="zh-CN" sz="2400" dirty="0"/>
              <a:t>mountain-climbing </a:t>
            </a:r>
            <a:r>
              <a:rPr lang="en-US" altLang="zh-CN" sz="2400" dirty="0" smtClean="0"/>
              <a:t>was organized by our school on </a:t>
            </a:r>
            <a:r>
              <a:rPr lang="en-US" altLang="zh-CN" sz="2400" dirty="0"/>
              <a:t>April </a:t>
            </a:r>
            <a:r>
              <a:rPr lang="en-US" altLang="zh-CN" sz="2400" dirty="0" smtClean="0"/>
              <a:t>10, in which hundreds </a:t>
            </a:r>
            <a:r>
              <a:rPr lang="en-US" altLang="zh-CN" sz="2400" dirty="0"/>
              <a:t>of </a:t>
            </a:r>
            <a:r>
              <a:rPr lang="en-US" altLang="zh-CN" sz="2400" dirty="0" smtClean="0"/>
              <a:t>us participated.</a:t>
            </a:r>
            <a:endParaRPr lang="zh-CN" altLang="en-US" sz="2400" dirty="0"/>
          </a:p>
          <a:p>
            <a:r>
              <a:rPr lang="zh-CN" altLang="en-US" sz="2400" dirty="0"/>
              <a:t>　　</a:t>
            </a:r>
            <a:r>
              <a:rPr lang="en-US" altLang="zh-CN" sz="2400" dirty="0"/>
              <a:t>It was a nice </a:t>
            </a:r>
            <a:r>
              <a:rPr lang="en-US" altLang="zh-CN" sz="2400" dirty="0" smtClean="0"/>
              <a:t>day and at 8:00 </a:t>
            </a:r>
            <a:r>
              <a:rPr lang="en-US" altLang="zh-CN" sz="2400" dirty="0"/>
              <a:t>am, we gathered at the foot of Daqing </a:t>
            </a:r>
            <a:r>
              <a:rPr lang="en-US" altLang="zh-CN" sz="2400" dirty="0" err="1"/>
              <a:t>Moutain</a:t>
            </a:r>
            <a:r>
              <a:rPr lang="en-US" altLang="zh-CN" sz="2400" dirty="0"/>
              <a:t> and set out for the top in high spirits. All the way we were chatting, singing and laughing, enjoying the fresh air and the beautiful scenery. When some fell behind, others would come and offer help. About 2 hours later, we all reached the top. Bathed in sunshine, we jumped and cheered with </a:t>
            </a:r>
            <a:r>
              <a:rPr lang="en-US" altLang="zh-CN" sz="2400" dirty="0" smtClean="0"/>
              <a:t>joy.</a:t>
            </a:r>
            <a:endParaRPr lang="zh-CN" altLang="en-US" sz="2400" dirty="0"/>
          </a:p>
          <a:p>
            <a:r>
              <a:rPr lang="zh-CN" altLang="en-US" sz="2400" dirty="0"/>
              <a:t>　　</a:t>
            </a:r>
            <a:r>
              <a:rPr lang="en-US" altLang="zh-CN" sz="2400" dirty="0"/>
              <a:t>The activity benefited us a </a:t>
            </a:r>
            <a:r>
              <a:rPr lang="en-US" altLang="zh-CN" sz="2400" dirty="0" smtClean="0"/>
              <a:t>lot for not only </a:t>
            </a:r>
            <a:r>
              <a:rPr lang="en-US" altLang="zh-CN" sz="2400" dirty="0"/>
              <a:t>did it get us close to nature and give us relaxation from heavy school work, it also promoted the friendship among </a:t>
            </a:r>
            <a:r>
              <a:rPr lang="en-US" altLang="zh-CN" sz="2400" dirty="0" smtClean="0"/>
              <a:t>us, which is a </a:t>
            </a:r>
            <a:r>
              <a:rPr lang="en-US" altLang="zh-CN" sz="2400" dirty="0"/>
              <a:t>wonderful </a:t>
            </a:r>
            <a:r>
              <a:rPr lang="en-US" altLang="zh-CN" sz="2400" dirty="0" smtClean="0"/>
              <a:t>time indeed.</a:t>
            </a:r>
            <a:endParaRPr lang="zh-CN" altLang="en-US" sz="2400" dirty="0"/>
          </a:p>
        </p:txBody>
      </p:sp>
    </p:spTree>
    <p:extLst>
      <p:ext uri="{BB962C8B-B14F-4D97-AF65-F5344CB8AC3E}">
        <p14:creationId xmlns:p14="http://schemas.microsoft.com/office/powerpoint/2010/main" val="693000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151</Words>
  <Application>Microsoft Office PowerPoint</Application>
  <PresentationFormat>全屏显示(4:3)</PresentationFormat>
  <Paragraphs>25</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5</cp:revision>
  <dcterms:created xsi:type="dcterms:W3CDTF">2016-03-30T00:26:12Z</dcterms:created>
  <dcterms:modified xsi:type="dcterms:W3CDTF">2016-04-05T06:15:03Z</dcterms:modified>
</cp:coreProperties>
</file>