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7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D B</a:t>
            </a:r>
          </a:p>
          <a:p>
            <a:r>
              <a:rPr lang="en-US" altLang="zh-CN" sz="2800" dirty="0" smtClean="0"/>
              <a:t>B A D C</a:t>
            </a:r>
          </a:p>
          <a:p>
            <a:r>
              <a:rPr lang="en-US" altLang="zh-CN" sz="2800" dirty="0" smtClean="0"/>
              <a:t>D A B D</a:t>
            </a:r>
          </a:p>
          <a:p>
            <a:r>
              <a:rPr lang="en-US" altLang="zh-CN" sz="2800" dirty="0" smtClean="0"/>
              <a:t>D A B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F C G B 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8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A B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A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had dreamed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herself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depressed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realize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Holding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helpful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appearance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time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>
                <a:solidFill>
                  <a:prstClr val="black"/>
                </a:solidFill>
              </a:rPr>
              <a:t> money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following reason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 the wild aim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hard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>
                <a:solidFill>
                  <a:prstClr val="black"/>
                </a:solidFill>
              </a:rPr>
              <a:t> imagine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protecting </a:t>
            </a:r>
            <a:r>
              <a:rPr lang="en-US" altLang="zh-CN" sz="2800" dirty="0" smtClean="0">
                <a:solidFill>
                  <a:srgbClr val="FF0000"/>
                </a:solidFill>
              </a:rPr>
              <a:t>them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reason is </a:t>
            </a:r>
            <a:r>
              <a:rPr lang="en-US" altLang="zh-CN" sz="2800" dirty="0" smtClean="0">
                <a:solidFill>
                  <a:srgbClr val="FF0000"/>
                </a:solidFill>
              </a:rPr>
              <a:t>(of) </a:t>
            </a:r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significant</a:t>
            </a:r>
            <a:r>
              <a:rPr lang="en-US" altLang="zh-CN" sz="2800" dirty="0" smtClean="0">
                <a:solidFill>
                  <a:srgbClr val="FF0000"/>
                </a:solidFill>
              </a:rPr>
              <a:t>ly</a:t>
            </a:r>
            <a:r>
              <a:rPr lang="en-US" altLang="zh-CN" sz="2800" dirty="0" smtClean="0">
                <a:solidFill>
                  <a:prstClr val="black"/>
                </a:solidFill>
              </a:rPr>
              <a:t> continue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 </a:t>
            </a:r>
            <a:r>
              <a:rPr lang="en-US" altLang="zh-CN" sz="2800" dirty="0" smtClean="0">
                <a:solidFill>
                  <a:srgbClr val="FF0000"/>
                </a:solidFill>
              </a:rPr>
              <a:t>a </a:t>
            </a:r>
            <a:r>
              <a:rPr lang="en-US" altLang="zh-CN" sz="2800" dirty="0" smtClean="0">
                <a:solidFill>
                  <a:prstClr val="black"/>
                </a:solidFill>
              </a:rPr>
              <a:t>better plan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Consider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  <a:r>
              <a:rPr lang="en-US" altLang="zh-CN" sz="2800" dirty="0" smtClean="0">
                <a:solidFill>
                  <a:prstClr val="black"/>
                </a:solidFill>
              </a:rPr>
              <a:t> the present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 is </a:t>
            </a:r>
            <a:r>
              <a:rPr lang="en-US" altLang="zh-CN" sz="2800" dirty="0" smtClean="0">
                <a:solidFill>
                  <a:srgbClr val="FF0000"/>
                </a:solidFill>
              </a:rPr>
              <a:t>wise</a:t>
            </a:r>
            <a:r>
              <a:rPr lang="en-US" altLang="zh-CN" sz="2800" dirty="0" smtClean="0">
                <a:solidFill>
                  <a:prstClr val="black"/>
                </a:solidFill>
              </a:rPr>
              <a:t> to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58144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function of the program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advantages</a:t>
            </a: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trouble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best wish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Coming into your school, I know that… to…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To relieve students of their trouble in…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805915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It is advantageous for students…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It will benefit students a lot…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(remove pressure, get out of confusion, figure out a solution…)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am stuck in trouble…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Getting into a brand-new environment freaks me…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(homesick, adaptation, comprehension)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2292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would like to convey my best wishes to…</a:t>
            </a:r>
          </a:p>
        </p:txBody>
      </p:sp>
    </p:spTree>
    <p:extLst>
      <p:ext uri="{BB962C8B-B14F-4D97-AF65-F5344CB8AC3E}">
        <p14:creationId xmlns:p14="http://schemas.microsoft.com/office/powerpoint/2010/main" val="11493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My name is Li Hua, an exchange student from China.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moment </a:t>
            </a:r>
            <a:r>
              <a:rPr lang="en-US" altLang="zh-CN" sz="2400" dirty="0" smtClean="0">
                <a:solidFill>
                  <a:prstClr val="black"/>
                </a:solidFill>
              </a:rPr>
              <a:t>I </a:t>
            </a:r>
            <a:r>
              <a:rPr lang="en-US" altLang="zh-CN" sz="2400" dirty="0" smtClean="0">
                <a:solidFill>
                  <a:srgbClr val="FF0000"/>
                </a:solidFill>
              </a:rPr>
              <a:t>stepped into </a:t>
            </a:r>
            <a:r>
              <a:rPr lang="en-US" altLang="zh-CN" sz="2400" dirty="0" smtClean="0">
                <a:solidFill>
                  <a:prstClr val="black"/>
                </a:solidFill>
              </a:rPr>
              <a:t>your school, I was told that a psychological counseling program in the school had been set up </a:t>
            </a:r>
            <a:r>
              <a:rPr lang="en-US" altLang="zh-CN" sz="2400" dirty="0" smtClean="0">
                <a:solidFill>
                  <a:srgbClr val="FF0000"/>
                </a:solidFill>
              </a:rPr>
              <a:t>to relieve students of </a:t>
            </a:r>
            <a:r>
              <a:rPr lang="en-US" altLang="zh-CN" sz="2400" dirty="0" smtClean="0">
                <a:solidFill>
                  <a:prstClr val="black"/>
                </a:solidFill>
              </a:rPr>
              <a:t>their trouble in life and study.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It’s no wonder </a:t>
            </a:r>
            <a:r>
              <a:rPr lang="en-US" altLang="zh-CN" sz="2400" dirty="0" smtClean="0">
                <a:solidFill>
                  <a:prstClr val="black"/>
                </a:solidFill>
              </a:rPr>
              <a:t>that such a program is of great benefit to the students since sometimes with the help of an advisor, it will be easier for us to </a:t>
            </a:r>
            <a:r>
              <a:rPr lang="en-US" altLang="zh-CN" sz="2400" dirty="0" smtClean="0">
                <a:solidFill>
                  <a:srgbClr val="FF0000"/>
                </a:solidFill>
              </a:rPr>
              <a:t>figure out a solution to </a:t>
            </a:r>
            <a:r>
              <a:rPr lang="en-US" altLang="zh-CN" sz="2400" dirty="0" smtClean="0">
                <a:solidFill>
                  <a:prstClr val="black"/>
                </a:solidFill>
              </a:rPr>
              <a:t>the problems we may have </a:t>
            </a:r>
            <a:r>
              <a:rPr lang="en-US" altLang="zh-CN" sz="2400" dirty="0" smtClean="0">
                <a:solidFill>
                  <a:srgbClr val="FF0000"/>
                </a:solidFill>
              </a:rPr>
              <a:t>encounter</a:t>
            </a:r>
            <a:r>
              <a:rPr lang="en-US" altLang="zh-CN" sz="2400" dirty="0" smtClean="0">
                <a:solidFill>
                  <a:prstClr val="black"/>
                </a:solidFill>
              </a:rPr>
              <a:t>ed.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fact</a:t>
            </a:r>
            <a:r>
              <a:rPr lang="en-US" altLang="zh-CN" sz="2400" dirty="0" smtClean="0">
                <a:solidFill>
                  <a:prstClr val="black"/>
                </a:solidFill>
              </a:rPr>
              <a:t>, I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am now feeling quite frustrated for without a good master of English I find it hard for me to understand some of the courses I attend, which </a:t>
            </a:r>
            <a:r>
              <a:rPr lang="en-US" altLang="zh-CN" sz="2400" dirty="0" smtClean="0">
                <a:solidFill>
                  <a:srgbClr val="FF0000"/>
                </a:solidFill>
              </a:rPr>
              <a:t>leaves me in depression</a:t>
            </a:r>
            <a:r>
              <a:rPr lang="en-US" altLang="zh-CN" sz="2400" dirty="0" smtClean="0">
                <a:solidFill>
                  <a:prstClr val="black"/>
                </a:solidFill>
              </a:rPr>
              <a:t>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Not knowing who to turn to</a:t>
            </a:r>
            <a:r>
              <a:rPr lang="en-US" altLang="zh-CN" sz="2400" dirty="0" smtClean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it strikes me </a:t>
            </a:r>
            <a:r>
              <a:rPr lang="en-US" altLang="zh-CN" sz="2400" dirty="0" smtClean="0">
                <a:solidFill>
                  <a:prstClr val="black"/>
                </a:solidFill>
              </a:rPr>
              <a:t>that consulting the advisor in your program is a wise decision and I am in a strong belief that you will help me out of trouble.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 am expecting your reply </a:t>
            </a:r>
            <a:r>
              <a:rPr lang="en-US" altLang="zh-CN" sz="2400" dirty="0" smtClean="0">
                <a:solidFill>
                  <a:prstClr val="black"/>
                </a:solidFill>
              </a:rPr>
              <a:t>and I would like to convey my best wishes to the program, hoping it will be more successful in </a:t>
            </a:r>
            <a:r>
              <a:rPr lang="en-US" altLang="zh-CN" sz="2400" dirty="0" smtClean="0">
                <a:solidFill>
                  <a:srgbClr val="FF0000"/>
                </a:solidFill>
              </a:rPr>
              <a:t>lessening the mental burden </a:t>
            </a:r>
            <a:r>
              <a:rPr lang="en-US" altLang="zh-CN" sz="2400" dirty="0" smtClean="0">
                <a:solidFill>
                  <a:prstClr val="black"/>
                </a:solidFill>
              </a:rPr>
              <a:t>of students.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B A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C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A C A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smtClean="0">
                <a:solidFill>
                  <a:prstClr val="black"/>
                </a:solidFill>
              </a:rPr>
              <a:t> C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393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2016-09-14T06:50:24Z</dcterms:created>
  <dcterms:modified xsi:type="dcterms:W3CDTF">2016-10-05T02:01:38Z</dcterms:modified>
</cp:coreProperties>
</file>