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 D </a:t>
            </a:r>
            <a:r>
              <a:rPr lang="en-US" altLang="zh-CN" sz="2800" dirty="0" err="1" smtClean="0"/>
              <a:t>D</a:t>
            </a:r>
            <a:endParaRPr lang="en-US" altLang="zh-CN" sz="2800" dirty="0" smtClean="0"/>
          </a:p>
          <a:p>
            <a:r>
              <a:rPr lang="en-US" altLang="zh-CN" sz="2800" dirty="0" smtClean="0"/>
              <a:t>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B C</a:t>
            </a:r>
          </a:p>
          <a:p>
            <a:r>
              <a:rPr lang="en-US" altLang="zh-CN" sz="2800" dirty="0" smtClean="0"/>
              <a:t>A D B</a:t>
            </a:r>
          </a:p>
          <a:p>
            <a:r>
              <a:rPr lang="en-US" altLang="zh-CN" sz="2800" dirty="0" smtClean="0"/>
              <a:t>B A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G F C B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C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B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A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736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were washing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laughed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angrily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confused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disappointment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our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forgive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care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about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 can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>
                <a:solidFill>
                  <a:prstClr val="black"/>
                </a:solidFill>
              </a:rPr>
              <a:t> protect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at draw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  <a:r>
              <a:rPr lang="en-US" altLang="zh-CN" sz="2800" dirty="0" smtClean="0">
                <a:solidFill>
                  <a:prstClr val="black"/>
                </a:solidFill>
              </a:rPr>
              <a:t> people’s attention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sign up for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other teenager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close</a:t>
            </a:r>
            <a:r>
              <a:rPr lang="en-US" altLang="zh-CN" sz="2800" dirty="0" smtClean="0">
                <a:solidFill>
                  <a:prstClr val="black"/>
                </a:solidFill>
              </a:rPr>
              <a:t> look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face </a:t>
            </a:r>
            <a:r>
              <a:rPr lang="en-US" altLang="zh-CN" sz="2800" dirty="0" smtClean="0">
                <a:solidFill>
                  <a:srgbClr val="FF0000"/>
                </a:solidFill>
              </a:rPr>
              <a:t>(with) </a:t>
            </a:r>
            <a:r>
              <a:rPr lang="en-US" altLang="zh-CN" sz="2800" dirty="0" smtClean="0">
                <a:solidFill>
                  <a:prstClr val="black"/>
                </a:solidFill>
              </a:rPr>
              <a:t>a lot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set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good example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If </a:t>
            </a:r>
            <a:r>
              <a:rPr lang="en-US" altLang="zh-CN" sz="2800" dirty="0" smtClean="0">
                <a:solidFill>
                  <a:prstClr val="black"/>
                </a:solidFill>
              </a:rPr>
              <a:t>we all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much</a:t>
            </a:r>
            <a:r>
              <a:rPr lang="en-US" altLang="zh-CN" sz="2800" dirty="0" smtClean="0">
                <a:solidFill>
                  <a:srgbClr val="FF0000"/>
                </a:solidFill>
              </a:rPr>
              <a:t> better </a:t>
            </a:r>
            <a:r>
              <a:rPr lang="en-US" altLang="zh-CN" sz="2800" dirty="0" smtClean="0">
                <a:solidFill>
                  <a:prstClr val="black"/>
                </a:solidFill>
              </a:rPr>
              <a:t>place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假如你是李华，是英国某高中的交换生，学校附近新开了一家中餐馆，味道还不错，你想邀请你的朋友</a:t>
            </a:r>
            <a:r>
              <a:rPr lang="en-US" altLang="zh-CN" sz="2400" b="1" dirty="0" smtClean="0"/>
              <a:t>Tom</a:t>
            </a:r>
            <a:r>
              <a:rPr lang="zh-CN" altLang="en-US" sz="2400" b="1" dirty="0" smtClean="0"/>
              <a:t>一起去品尝，请根据下列要点给他写一封信。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写信目的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和快餐相比，中餐有什么好处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该中餐馆有什么优点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smtClean="0"/>
              <a:t>Dear Tom,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Sincerely yours,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Li Hua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77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purpose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advantages of Chinese food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qualities of the restaurant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ending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41129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A Chinese restaurant which is said to be fairly good was newly opened near our campus, I am wondering if you are interested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would like to treat you to a meal in…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81289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(delicious, various, healthier, nutritious…)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Compared with the fast food you usually consume, Chinese food is undoubtedly more healthier…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Different from the fast food involving much fat and sugar, Chinese food provides a person with a variety of…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853497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(environment, price, service…)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am in favor of the restaurant because…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The restaurant impresses me with…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293657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If you are available after school,…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am sure this restaurant will not disappoint you if…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A Chinese restaurant which is fairly good was newly opened near our campus and I would like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treat you to a meal </a:t>
            </a:r>
            <a:r>
              <a:rPr lang="en-US" altLang="zh-CN" sz="2400" dirty="0" smtClean="0">
                <a:solidFill>
                  <a:prstClr val="black"/>
                </a:solidFill>
              </a:rPr>
              <a:t>there so I am writing to see whether you are interested in </a:t>
            </a:r>
            <a:r>
              <a:rPr lang="en-US" altLang="zh-CN" sz="2400" dirty="0" smtClean="0">
                <a:solidFill>
                  <a:srgbClr val="FF0000"/>
                </a:solidFill>
              </a:rPr>
              <a:t>satisfying your appetite for </a:t>
            </a:r>
            <a:r>
              <a:rPr lang="en-US" altLang="zh-CN" sz="2400" dirty="0" smtClean="0">
                <a:solidFill>
                  <a:prstClr val="black"/>
                </a:solidFill>
              </a:rPr>
              <a:t>such food.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Being a Briton</a:t>
            </a:r>
            <a:r>
              <a:rPr lang="en-US" altLang="zh-CN" sz="2400" dirty="0" smtClean="0">
                <a:solidFill>
                  <a:prstClr val="black"/>
                </a:solidFill>
              </a:rPr>
              <a:t>, you must have been amazed at a variety of Chinese dishes.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fact</a:t>
            </a:r>
            <a:r>
              <a:rPr lang="en-US" altLang="zh-CN" sz="2400" dirty="0" smtClean="0">
                <a:solidFill>
                  <a:prstClr val="black"/>
                </a:solidFill>
              </a:rPr>
              <a:t>, Compared with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plain</a:t>
            </a:r>
            <a:r>
              <a:rPr lang="en-US" altLang="zh-CN" sz="2400" dirty="0" smtClean="0">
                <a:solidFill>
                  <a:prstClr val="black"/>
                </a:solidFill>
              </a:rPr>
              <a:t> fast food you usually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</a:t>
            </a:r>
            <a:r>
              <a:rPr lang="en-US" altLang="zh-CN" sz="2400" dirty="0" smtClean="0">
                <a:solidFill>
                  <a:prstClr val="black"/>
                </a:solidFill>
              </a:rPr>
              <a:t>, Chinese food is also undoubtedly healthier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more vegetables involved in it</a:t>
            </a:r>
            <a:r>
              <a:rPr lang="en-US" altLang="zh-CN" sz="2400" dirty="0" smtClean="0">
                <a:solidFill>
                  <a:prstClr val="black"/>
                </a:solidFill>
              </a:rPr>
              <a:t> so that we will be provided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diverse nutrients </a:t>
            </a:r>
            <a:r>
              <a:rPr lang="en-US" altLang="zh-CN" sz="2400" dirty="0" smtClean="0">
                <a:solidFill>
                  <a:prstClr val="black"/>
                </a:solidFill>
              </a:rPr>
              <a:t>rather than take in much fat and sugar.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for the new restaurant</a:t>
            </a:r>
            <a:r>
              <a:rPr lang="en-US" altLang="zh-CN" sz="2400" dirty="0" smtClean="0">
                <a:solidFill>
                  <a:prstClr val="black"/>
                </a:solidFill>
              </a:rPr>
              <a:t>, it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400" dirty="0" smtClean="0">
                <a:solidFill>
                  <a:prstClr val="black"/>
                </a:solidFill>
              </a:rPr>
              <a:t> Sichuan cuisine,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where we may </a:t>
            </a:r>
            <a:r>
              <a:rPr lang="en-US" altLang="zh-CN" sz="2400" dirty="0" smtClean="0">
                <a:solidFill>
                  <a:prstClr val="black"/>
                </a:solidFill>
              </a:rPr>
              <a:t>have a taste of the delicious dishes cooked with plenty of spices and in the meanwhile enjoy the fast mask-changing performance that you may feel it a pity to miss while in China. I am sure this restaurant will not </a:t>
            </a:r>
            <a:r>
              <a:rPr lang="en-US" altLang="zh-CN" sz="2400" dirty="0" smtClean="0">
                <a:solidFill>
                  <a:srgbClr val="FF0000"/>
                </a:solidFill>
              </a:rPr>
              <a:t>disappoint you </a:t>
            </a:r>
            <a:r>
              <a:rPr lang="en-US" altLang="zh-CN" sz="2400" dirty="0" smtClean="0">
                <a:solidFill>
                  <a:prstClr val="black"/>
                </a:solidFill>
              </a:rPr>
              <a:t>and if you are in favor of going, you may call me any time after class. I am looking forward to your reply. (172)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care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of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her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spending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(on)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focus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es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on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where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kids can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plant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in a garden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had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great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fun 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enjoyed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myself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more place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In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this way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lend him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hand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severely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relied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Without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concerned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that/which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their 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to get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wasting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understanding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be found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inspiring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an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Though/Although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was attracted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decision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coming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practicing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eventually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happens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C D F B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 F C A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548</Words>
  <Application>Microsoft Office PowerPoint</Application>
  <PresentationFormat>全屏显示(4:3)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2016-10-18T00:50:35Z</dcterms:created>
  <dcterms:modified xsi:type="dcterms:W3CDTF">2016-10-18T06:59:01Z</dcterms:modified>
</cp:coreProperties>
</file>