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2016-8-11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2016-8-11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2016-8-11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2016-8-11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2016-8-11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2016-8-11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2016-8-11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2016-8-11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2016-8-11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2016-8-11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2016-8-11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2016-8-11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97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87849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 D B</a:t>
            </a:r>
          </a:p>
          <a:p>
            <a:r>
              <a:rPr lang="en-US" altLang="zh-CN" sz="2800" dirty="0" smtClean="0"/>
              <a:t>D </a:t>
            </a:r>
            <a:r>
              <a:rPr lang="en-US" altLang="zh-CN" sz="2800" dirty="0" err="1" smtClean="0"/>
              <a:t>D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D</a:t>
            </a:r>
            <a:r>
              <a:rPr lang="en-US" altLang="zh-CN" sz="2800" dirty="0" smtClean="0"/>
              <a:t> A</a:t>
            </a:r>
          </a:p>
          <a:p>
            <a:r>
              <a:rPr lang="en-US" altLang="zh-CN" sz="2800" dirty="0" smtClean="0"/>
              <a:t>B C D B</a:t>
            </a:r>
          </a:p>
          <a:p>
            <a:r>
              <a:rPr lang="en-US" altLang="zh-CN" sz="2800" dirty="0" smtClean="0"/>
              <a:t>B </a:t>
            </a:r>
            <a:r>
              <a:rPr lang="en-US" altLang="zh-CN" sz="2800" dirty="0" err="1" smtClean="0"/>
              <a:t>B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B</a:t>
            </a:r>
            <a:r>
              <a:rPr lang="en-US" altLang="zh-CN" sz="2800" dirty="0" smtClean="0"/>
              <a:t> C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G E B F C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9283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87849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A D C B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B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D A C B C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D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D</a:t>
            </a:r>
            <a:r>
              <a:rPr lang="en-US" altLang="zh-CN" sz="2800" dirty="0" smtClean="0">
                <a:solidFill>
                  <a:prstClr val="black"/>
                </a:solidFill>
              </a:rPr>
              <a:t> A C A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 D C B D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56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87849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playing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with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had been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because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performances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natural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himself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merely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bought</a:t>
            </a:r>
          </a:p>
        </p:txBody>
      </p:sp>
    </p:spTree>
    <p:extLst>
      <p:ext uri="{BB962C8B-B14F-4D97-AF65-F5344CB8AC3E}">
        <p14:creationId xmlns:p14="http://schemas.microsoft.com/office/powerpoint/2010/main" val="160556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87849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have </a:t>
            </a:r>
            <a:r>
              <a:rPr lang="en-US" altLang="zh-CN" sz="2800" dirty="0" smtClean="0">
                <a:solidFill>
                  <a:srgbClr val="FF0000"/>
                </a:solidFill>
              </a:rPr>
              <a:t>a</a:t>
            </a:r>
            <a:r>
              <a:rPr lang="en-US" altLang="zh-CN" sz="2800" dirty="0" smtClean="0">
                <a:solidFill>
                  <a:prstClr val="black"/>
                </a:solidFill>
              </a:rPr>
              <a:t> big meal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food </a:t>
            </a:r>
            <a:r>
              <a:rPr lang="en-US" altLang="zh-CN" sz="2800" dirty="0" smtClean="0">
                <a:solidFill>
                  <a:srgbClr val="FF0000"/>
                </a:solidFill>
              </a:rPr>
              <a:t>because</a:t>
            </a:r>
            <a:r>
              <a:rPr lang="en-US" altLang="zh-CN" sz="2800" dirty="0" smtClean="0">
                <a:solidFill>
                  <a:prstClr val="black"/>
                </a:solidFill>
              </a:rPr>
              <a:t> I like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The reason</a:t>
            </a:r>
            <a:r>
              <a:rPr lang="en-US" altLang="zh-CN" sz="2800" dirty="0" smtClean="0">
                <a:solidFill>
                  <a:srgbClr val="FF0000"/>
                </a:solidFill>
              </a:rPr>
              <a:t> why </a:t>
            </a:r>
            <a:r>
              <a:rPr lang="en-US" altLang="zh-CN" sz="2800" dirty="0" smtClean="0">
                <a:solidFill>
                  <a:prstClr val="black"/>
                </a:solidFill>
              </a:rPr>
              <a:t>I 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so </a:t>
            </a:r>
            <a:r>
              <a:rPr lang="en-US" altLang="zh-CN" sz="2800" dirty="0" smtClean="0">
                <a:solidFill>
                  <a:srgbClr val="FF0000"/>
                </a:solidFill>
              </a:rPr>
              <a:t>much</a:t>
            </a:r>
            <a:r>
              <a:rPr lang="en-US" altLang="zh-CN" sz="280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Our class </a:t>
            </a:r>
            <a:r>
              <a:rPr lang="en-US" altLang="zh-CN" sz="2800" dirty="0" smtClean="0">
                <a:solidFill>
                  <a:srgbClr val="FF0000"/>
                </a:solidFill>
              </a:rPr>
              <a:t>had</a:t>
            </a:r>
            <a:r>
              <a:rPr lang="en-US" altLang="zh-CN" sz="2800" dirty="0" smtClean="0">
                <a:solidFill>
                  <a:prstClr val="black"/>
                </a:solidFill>
              </a:rPr>
              <a:t> a spring outing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some vegetable</a:t>
            </a:r>
            <a:r>
              <a:rPr lang="en-US" altLang="zh-CN" sz="2800" dirty="0" smtClean="0">
                <a:solidFill>
                  <a:srgbClr val="FF0000"/>
                </a:solidFill>
              </a:rPr>
              <a:t>s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They</a:t>
            </a:r>
            <a:r>
              <a:rPr lang="en-US" altLang="zh-CN" sz="2800" dirty="0" smtClean="0">
                <a:solidFill>
                  <a:prstClr val="black"/>
                </a:solidFill>
              </a:rPr>
              <a:t> were so delicious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my </a:t>
            </a:r>
            <a:r>
              <a:rPr lang="en-US" altLang="zh-CN" sz="2800" dirty="0" smtClean="0">
                <a:solidFill>
                  <a:srgbClr val="FF0000"/>
                </a:solidFill>
              </a:rPr>
              <a:t>extremely</a:t>
            </a:r>
            <a:r>
              <a:rPr lang="en-US" altLang="zh-CN" sz="2800" dirty="0" smtClean="0">
                <a:solidFill>
                  <a:prstClr val="black"/>
                </a:solidFill>
              </a:rPr>
              <a:t> beloved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I </a:t>
            </a:r>
            <a:r>
              <a:rPr lang="en-US" altLang="zh-CN" sz="2800" dirty="0" smtClean="0">
                <a:solidFill>
                  <a:srgbClr val="FF0000"/>
                </a:solidFill>
              </a:rPr>
              <a:t>(was) </a:t>
            </a:r>
            <a:r>
              <a:rPr lang="en-US" altLang="zh-CN" sz="2800" dirty="0" smtClean="0">
                <a:solidFill>
                  <a:prstClr val="black"/>
                </a:solidFill>
              </a:rPr>
              <a:t>asked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is always </a:t>
            </a:r>
            <a:r>
              <a:rPr lang="en-US" altLang="zh-CN" sz="2800" dirty="0" smtClean="0">
                <a:solidFill>
                  <a:srgbClr val="FF0000"/>
                </a:solidFill>
              </a:rPr>
              <a:t>made</a:t>
            </a:r>
            <a:r>
              <a:rPr lang="en-US" altLang="zh-CN" sz="2800" dirty="0" smtClean="0">
                <a:solidFill>
                  <a:prstClr val="black"/>
                </a:solidFill>
              </a:rPr>
              <a:t> by your own hands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56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87849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C B D C A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 B C B C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D A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A</a:t>
            </a:r>
            <a:r>
              <a:rPr lang="en-US" altLang="zh-CN" sz="2800" dirty="0" smtClean="0">
                <a:solidFill>
                  <a:prstClr val="black"/>
                </a:solidFill>
              </a:rPr>
              <a:t> B C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D C A B A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56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87849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B A D C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endParaRPr lang="en-US" altLang="zh-CN" sz="2800" dirty="0">
              <a:solidFill>
                <a:prstClr val="black"/>
              </a:solidFill>
            </a:endParaRP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 B D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D</a:t>
            </a:r>
            <a:r>
              <a:rPr lang="en-US" altLang="zh-CN" sz="2800" smtClean="0">
                <a:solidFill>
                  <a:prstClr val="black"/>
                </a:solidFill>
              </a:rPr>
              <a:t> 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15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120</Words>
  <Application>Microsoft Office PowerPoint</Application>
  <PresentationFormat>全屏显示(4:3)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5</cp:revision>
  <dcterms:created xsi:type="dcterms:W3CDTF">2016-08-08T00:40:33Z</dcterms:created>
  <dcterms:modified xsi:type="dcterms:W3CDTF">2016-08-11T01:47:48Z</dcterms:modified>
</cp:coreProperties>
</file>