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 E D B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 F G A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desperately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behavior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had done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stuck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let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From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myself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their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inspires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contributions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greatly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get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beaten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and I </a:t>
            </a:r>
            <a:r>
              <a:rPr lang="en-US" altLang="zh-CN" sz="2800" dirty="0" smtClean="0">
                <a:solidFill>
                  <a:srgbClr val="FF0000"/>
                </a:solidFill>
              </a:rPr>
              <a:t>go</a:t>
            </a:r>
            <a:r>
              <a:rPr lang="en-US" altLang="zh-CN" sz="2800" dirty="0" smtClean="0">
                <a:solidFill>
                  <a:prstClr val="black"/>
                </a:solidFill>
              </a:rPr>
              <a:t> 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went there </a:t>
            </a:r>
            <a:r>
              <a:rPr lang="en-US" altLang="zh-CN" sz="2800" dirty="0" smtClean="0">
                <a:solidFill>
                  <a:srgbClr val="FF0000"/>
                </a:solidFill>
              </a:rPr>
              <a:t>too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woman </a:t>
            </a:r>
            <a:r>
              <a:rPr lang="en-US" altLang="zh-CN" sz="2800" dirty="0" smtClean="0">
                <a:solidFill>
                  <a:srgbClr val="FF0000"/>
                </a:solidFill>
              </a:rPr>
              <a:t>who </a:t>
            </a:r>
            <a:r>
              <a:rPr lang="en-US" altLang="zh-CN" sz="2800" dirty="0" smtClean="0">
                <a:solidFill>
                  <a:prstClr val="black"/>
                </a:solidFill>
              </a:rPr>
              <a:t>stood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offered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>
                <a:solidFill>
                  <a:prstClr val="black"/>
                </a:solidFill>
              </a:rPr>
              <a:t> pay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</a:t>
            </a:r>
            <a:r>
              <a:rPr lang="en-US" altLang="zh-CN" sz="2800" dirty="0" smtClean="0">
                <a:solidFill>
                  <a:srgbClr val="FF0000"/>
                </a:solidFill>
              </a:rPr>
              <a:t>confused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kindness </a:t>
            </a:r>
            <a:r>
              <a:rPr lang="en-US" altLang="zh-CN" sz="2800" dirty="0" smtClean="0">
                <a:solidFill>
                  <a:srgbClr val="FF0000"/>
                </a:solidFill>
              </a:rPr>
              <a:t>shown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told her </a:t>
            </a:r>
            <a:r>
              <a:rPr lang="en-US" altLang="zh-CN" sz="2800" dirty="0" smtClean="0">
                <a:solidFill>
                  <a:srgbClr val="FF0000"/>
                </a:solidFill>
              </a:rPr>
              <a:t>(about) </a:t>
            </a:r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she agreed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>
                <a:solidFill>
                  <a:prstClr val="black"/>
                </a:solidFill>
              </a:rPr>
              <a:t> handed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We</a:t>
            </a:r>
            <a:r>
              <a:rPr lang="en-US" altLang="zh-CN" sz="2800" dirty="0" smtClean="0">
                <a:solidFill>
                  <a:prstClr val="black"/>
                </a:solidFill>
              </a:rPr>
              <a:t> paid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Christmas </a:t>
            </a:r>
            <a:r>
              <a:rPr lang="en-US" altLang="zh-CN" sz="2800" dirty="0" smtClean="0">
                <a:solidFill>
                  <a:srgbClr val="FF0000"/>
                </a:solidFill>
              </a:rPr>
              <a:t>present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>
                <a:solidFill>
                  <a:prstClr val="black"/>
                </a:solidFill>
              </a:rPr>
              <a:t>more and more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 </a:t>
            </a:r>
            <a:r>
              <a:rPr lang="en-US" altLang="zh-CN" sz="2800" dirty="0" smtClean="0">
                <a:solidFill>
                  <a:srgbClr val="FF0000"/>
                </a:solidFill>
              </a:rPr>
              <a:t>do</a:t>
            </a:r>
            <a:r>
              <a:rPr lang="en-US" altLang="zh-CN" sz="2800" dirty="0" smtClean="0">
                <a:solidFill>
                  <a:prstClr val="black"/>
                </a:solidFill>
              </a:rPr>
              <a:t> I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here </a:t>
            </a:r>
            <a:r>
              <a:rPr lang="en-US" altLang="zh-CN" sz="2800" dirty="0" smtClean="0">
                <a:solidFill>
                  <a:srgbClr val="FF0000"/>
                </a:solidFill>
              </a:rPr>
              <a:t>are </a:t>
            </a:r>
            <a:r>
              <a:rPr lang="en-US" altLang="zh-CN" sz="2800" dirty="0" smtClean="0">
                <a:solidFill>
                  <a:prstClr val="black"/>
                </a:solidFill>
              </a:rPr>
              <a:t>some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stress </a:t>
            </a:r>
            <a:r>
              <a:rPr lang="en-US" altLang="zh-CN" sz="2800" dirty="0" smtClean="0">
                <a:solidFill>
                  <a:srgbClr val="FF0000"/>
                </a:solidFill>
              </a:rPr>
              <a:t>greatly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busy </a:t>
            </a:r>
            <a:r>
              <a:rPr lang="en-US" altLang="zh-CN" sz="2800" dirty="0" smtClean="0">
                <a:solidFill>
                  <a:srgbClr val="FF0000"/>
                </a:solidFill>
              </a:rPr>
              <a:t>with</a:t>
            </a:r>
            <a:r>
              <a:rPr lang="en-US" altLang="zh-CN" sz="2800" dirty="0" smtClean="0">
                <a:solidFill>
                  <a:prstClr val="black"/>
                </a:solidFill>
              </a:rPr>
              <a:t> our work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</a:t>
            </a:r>
            <a:r>
              <a:rPr lang="en-US" altLang="zh-CN" sz="2800" dirty="0" smtClean="0">
                <a:solidFill>
                  <a:srgbClr val="FF0000"/>
                </a:solidFill>
              </a:rPr>
              <a:t> attracted </a:t>
            </a:r>
            <a:r>
              <a:rPr lang="en-US" altLang="zh-CN" sz="2800" dirty="0" smtClean="0">
                <a:solidFill>
                  <a:prstClr val="black"/>
                </a:solidFill>
              </a:rPr>
              <a:t>by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some new friend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broaden </a:t>
            </a:r>
            <a:r>
              <a:rPr lang="en-US" altLang="zh-CN" sz="2800" dirty="0" smtClean="0">
                <a:solidFill>
                  <a:srgbClr val="FF0000"/>
                </a:solidFill>
              </a:rPr>
              <a:t>our </a:t>
            </a:r>
            <a:r>
              <a:rPr lang="en-US" altLang="zh-CN" sz="2800" dirty="0" smtClean="0">
                <a:solidFill>
                  <a:prstClr val="black"/>
                </a:solidFill>
              </a:rPr>
              <a:t>social circle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learn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>
                <a:solidFill>
                  <a:prstClr val="black"/>
                </a:solidFill>
              </a:rPr>
              <a:t> knowledge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  <a:r>
              <a:rPr lang="en-US" altLang="zh-CN" sz="2800" dirty="0" smtClean="0">
                <a:solidFill>
                  <a:prstClr val="black"/>
                </a:solidFill>
              </a:rPr>
              <a:t> will bring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E A G F C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 D E C F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tries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 called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because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educated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learn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difficulty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truly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responsibilities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ignored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healthy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exercise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really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because</a:t>
            </a:r>
            <a:r>
              <a:rPr lang="en-US" altLang="zh-CN" sz="2800" dirty="0" smtClean="0">
                <a:solidFill>
                  <a:prstClr val="black"/>
                </a:solidFill>
              </a:rPr>
              <a:t> my father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finally </a:t>
            </a:r>
            <a:r>
              <a:rPr lang="en-US" altLang="zh-CN" sz="2800" dirty="0" smtClean="0">
                <a:solidFill>
                  <a:srgbClr val="FF0000"/>
                </a:solidFill>
              </a:rPr>
              <a:t>finished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advised </a:t>
            </a:r>
            <a:r>
              <a:rPr lang="en-US" altLang="zh-CN" sz="2800" dirty="0" smtClean="0">
                <a:solidFill>
                  <a:srgbClr val="FF0000"/>
                </a:solidFill>
              </a:rPr>
              <a:t>us</a:t>
            </a:r>
            <a:r>
              <a:rPr lang="en-US" altLang="zh-CN" sz="2800" dirty="0" smtClean="0">
                <a:solidFill>
                  <a:prstClr val="black"/>
                </a:solidFill>
              </a:rPr>
              <a:t> 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>
                <a:solidFill>
                  <a:srgbClr val="FF0000"/>
                </a:solidFill>
              </a:rPr>
              <a:t>was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so </a:t>
            </a:r>
            <a:r>
              <a:rPr lang="en-US" altLang="zh-CN" sz="2800" dirty="0" smtClean="0">
                <a:solidFill>
                  <a:prstClr val="black"/>
                </a:solidFill>
              </a:rPr>
              <a:t>excited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various animal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among </a:t>
            </a:r>
            <a:r>
              <a:rPr lang="en-US" altLang="zh-CN" sz="2800" dirty="0">
                <a:solidFill>
                  <a:srgbClr val="FF0000"/>
                </a:solidFill>
              </a:rPr>
              <a:t>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had a </a:t>
            </a:r>
            <a:r>
              <a:rPr lang="en-US" altLang="zh-CN" sz="2800" dirty="0">
                <a:solidFill>
                  <a:srgbClr val="FF0000"/>
                </a:solidFill>
              </a:rPr>
              <a:t>common</a:t>
            </a:r>
            <a:r>
              <a:rPr lang="en-US" altLang="zh-CN" sz="2800" dirty="0" smtClean="0">
                <a:solidFill>
                  <a:prstClr val="black"/>
                </a:solidFill>
              </a:rPr>
              <a:t> appearance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opened </a:t>
            </a:r>
            <a:r>
              <a:rPr lang="en-US" altLang="zh-CN" sz="2800" dirty="0">
                <a:solidFill>
                  <a:srgbClr val="FF0000"/>
                </a:solidFill>
              </a:rPr>
              <a:t>(on) </a:t>
            </a:r>
            <a:r>
              <a:rPr lang="en-US" altLang="zh-CN" sz="2800" dirty="0" smtClean="0">
                <a:solidFill>
                  <a:prstClr val="black"/>
                </a:solidFill>
              </a:rPr>
              <a:t>its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were very </a:t>
            </a:r>
            <a:r>
              <a:rPr lang="en-US" altLang="zh-CN" sz="2800" dirty="0">
                <a:solidFill>
                  <a:srgbClr val="FF0000"/>
                </a:solidFill>
              </a:rPr>
              <a:t>amazed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hoped to </a:t>
            </a:r>
            <a:r>
              <a:rPr lang="en-US" altLang="zh-CN" sz="2800" dirty="0">
                <a:solidFill>
                  <a:srgbClr val="FF0000"/>
                </a:solidFill>
              </a:rPr>
              <a:t>go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188640"/>
            <a:ext cx="53285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who</a:t>
            </a:r>
            <a:r>
              <a:rPr lang="en-US" altLang="zh-CN" sz="2800" dirty="0" smtClean="0">
                <a:solidFill>
                  <a:prstClr val="black"/>
                </a:solidFill>
              </a:rPr>
              <a:t> is a good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all the subject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also help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other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because</a:t>
            </a:r>
            <a:r>
              <a:rPr lang="en-US" altLang="zh-CN" sz="2800" dirty="0" smtClean="0">
                <a:solidFill>
                  <a:prstClr val="black"/>
                </a:solidFill>
              </a:rPr>
              <a:t> he is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frequent</a:t>
            </a:r>
            <a:r>
              <a:rPr lang="en-US" altLang="zh-CN" sz="2800" dirty="0" smtClean="0">
                <a:solidFill>
                  <a:srgbClr val="FF0000"/>
                </a:solidFill>
              </a:rPr>
              <a:t>ly</a:t>
            </a:r>
            <a:r>
              <a:rPr lang="en-US" altLang="zh-CN" sz="2800" dirty="0" smtClean="0">
                <a:solidFill>
                  <a:prstClr val="black"/>
                </a:solidFill>
              </a:rPr>
              <a:t> after class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He </a:t>
            </a:r>
            <a:r>
              <a:rPr lang="en-US" altLang="zh-CN" sz="2800" dirty="0" smtClean="0">
                <a:solidFill>
                  <a:prstClr val="black"/>
                </a:solidFill>
              </a:rPr>
              <a:t>is active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same</a:t>
            </a:r>
            <a:r>
              <a:rPr lang="en-US" altLang="zh-CN" sz="2800" dirty="0" smtClean="0">
                <a:solidFill>
                  <a:srgbClr val="FF0000"/>
                </a:solidFill>
              </a:rPr>
              <a:t> with </a:t>
            </a:r>
            <a:r>
              <a:rPr lang="en-US" altLang="zh-CN" sz="2800" dirty="0" smtClean="0">
                <a:solidFill>
                  <a:prstClr val="black"/>
                </a:solidFill>
              </a:rPr>
              <a:t>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can </a:t>
            </a:r>
            <a:r>
              <a:rPr lang="en-US" altLang="zh-CN" sz="2800" dirty="0" smtClean="0">
                <a:solidFill>
                  <a:srgbClr val="FF0000"/>
                </a:solidFill>
              </a:rPr>
              <a:t>(not) </a:t>
            </a:r>
            <a:r>
              <a:rPr lang="en-US" altLang="zh-CN" sz="2800" dirty="0" smtClean="0">
                <a:solidFill>
                  <a:prstClr val="black"/>
                </a:solidFill>
              </a:rPr>
              <a:t>play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 great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>
                <a:solidFill>
                  <a:prstClr val="black"/>
                </a:solidFill>
              </a:rPr>
              <a:t> have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mate </a:t>
            </a:r>
            <a:r>
              <a:rPr lang="en-US" altLang="zh-CN" sz="2800" dirty="0" smtClean="0">
                <a:solidFill>
                  <a:srgbClr val="FF0000"/>
                </a:solidFill>
              </a:rPr>
              <a:t>sharing </a:t>
            </a:r>
            <a:r>
              <a:rPr lang="en-US" altLang="zh-CN" sz="2800" dirty="0" smtClean="0">
                <a:solidFill>
                  <a:prstClr val="black"/>
                </a:solidFill>
              </a:rPr>
              <a:t>a common hobby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全屏显示(4:3)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2016-08-05T23:30:15Z</dcterms:created>
  <dcterms:modified xsi:type="dcterms:W3CDTF">2016-08-22T03:11:36Z</dcterms:modified>
</cp:coreProperties>
</file>