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1291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332656"/>
            <a:ext cx="8712968" cy="2677656"/>
          </a:xfrm>
          <a:prstGeom prst="rect">
            <a:avLst/>
          </a:prstGeom>
        </p:spPr>
        <p:txBody>
          <a:bodyPr wrap="square">
            <a:spAutoFit/>
          </a:bodyPr>
          <a:lstStyle/>
          <a:p>
            <a:r>
              <a:rPr lang="en-US" altLang="zh-CN" sz="2800" b="1" dirty="0"/>
              <a:t>Q1: What are the benefits of learning a foreign language</a:t>
            </a:r>
            <a:r>
              <a:rPr lang="en-US" altLang="zh-CN" sz="2800" b="1" dirty="0" smtClean="0"/>
              <a:t>?</a:t>
            </a:r>
          </a:p>
          <a:p>
            <a:endParaRPr lang="en-US" altLang="zh-CN" sz="2800" b="1" dirty="0" smtClean="0"/>
          </a:p>
          <a:p>
            <a:r>
              <a:rPr lang="en-US" altLang="zh-CN" sz="2800" b="1" dirty="0"/>
              <a:t>Q2: Is it necessary to learn its culture when we learn a foreign language</a:t>
            </a:r>
            <a:r>
              <a:rPr lang="en-US" altLang="zh-CN" sz="2800" b="1" dirty="0" smtClean="0"/>
              <a:t>?</a:t>
            </a:r>
          </a:p>
          <a:p>
            <a:endParaRPr lang="en-US" altLang="zh-CN" sz="2800" b="1" dirty="0" smtClean="0"/>
          </a:p>
          <a:p>
            <a:r>
              <a:rPr lang="en-US" altLang="zh-CN" sz="2800" b="1" dirty="0"/>
              <a:t>Q3: Did you have any embarrassing moments</a:t>
            </a:r>
            <a:r>
              <a:rPr lang="en-US" altLang="zh-CN" sz="2800" b="1" dirty="0" smtClean="0"/>
              <a:t>?</a:t>
            </a:r>
            <a:endParaRPr lang="zh-CN" altLang="en-US" sz="2800" b="1" dirty="0"/>
          </a:p>
        </p:txBody>
      </p:sp>
    </p:spTree>
    <p:extLst>
      <p:ext uri="{BB962C8B-B14F-4D97-AF65-F5344CB8AC3E}">
        <p14:creationId xmlns:p14="http://schemas.microsoft.com/office/powerpoint/2010/main" val="145669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89679"/>
            <a:ext cx="8712968" cy="4801314"/>
          </a:xfrm>
          <a:prstGeom prst="rect">
            <a:avLst/>
          </a:prstGeom>
        </p:spPr>
        <p:txBody>
          <a:bodyPr wrap="square">
            <a:spAutoFit/>
          </a:bodyPr>
          <a:lstStyle/>
          <a:p>
            <a:r>
              <a:rPr lang="en-US" altLang="zh-CN" dirty="0"/>
              <a:t>Q1: What’s Sally’s problem?  </a:t>
            </a:r>
          </a:p>
          <a:p>
            <a:r>
              <a:rPr lang="en-US" altLang="zh-CN" sz="2400" b="1" dirty="0"/>
              <a:t>A1: She doesn’t know how to learn Spanish well</a:t>
            </a:r>
            <a:r>
              <a:rPr lang="en-US" altLang="zh-CN" sz="2400" b="1" dirty="0" smtClean="0"/>
              <a:t>.</a:t>
            </a:r>
          </a:p>
          <a:p>
            <a:endParaRPr lang="en-US" altLang="zh-CN" sz="2400" b="1" dirty="0"/>
          </a:p>
          <a:p>
            <a:r>
              <a:rPr lang="en-US" altLang="zh-CN" dirty="0"/>
              <a:t>Q2: When did Branson come to Spain?</a:t>
            </a:r>
          </a:p>
          <a:p>
            <a:r>
              <a:rPr lang="en-US" altLang="zh-CN" sz="2400" b="1" dirty="0"/>
              <a:t>A2: Last year</a:t>
            </a:r>
            <a:r>
              <a:rPr lang="en-US" altLang="zh-CN" sz="2400" b="1" dirty="0" smtClean="0"/>
              <a:t>.</a:t>
            </a:r>
          </a:p>
          <a:p>
            <a:endParaRPr lang="en-US" altLang="zh-CN" sz="2400" b="1" dirty="0"/>
          </a:p>
          <a:p>
            <a:r>
              <a:rPr lang="en-US" altLang="zh-CN" dirty="0"/>
              <a:t>Q3: What did Branson think of learning Spanish?</a:t>
            </a:r>
          </a:p>
          <a:p>
            <a:r>
              <a:rPr lang="en-US" altLang="zh-CN" sz="2400" b="1" dirty="0"/>
              <a:t>A3: It was boring and hard</a:t>
            </a:r>
            <a:r>
              <a:rPr lang="en-US" altLang="zh-CN" sz="2400" b="1" dirty="0" smtClean="0"/>
              <a:t>.</a:t>
            </a:r>
          </a:p>
          <a:p>
            <a:endParaRPr lang="en-US" altLang="zh-CN" sz="2400" b="1" dirty="0"/>
          </a:p>
          <a:p>
            <a:r>
              <a:rPr lang="en-US" altLang="zh-CN" dirty="0"/>
              <a:t>Q4: How does Branson learn Spanish culture?</a:t>
            </a:r>
          </a:p>
          <a:p>
            <a:r>
              <a:rPr lang="en-US" altLang="zh-CN" sz="2400" b="1" dirty="0"/>
              <a:t>A4: By watching Spanish TV shows and reading Spanish books</a:t>
            </a:r>
            <a:r>
              <a:rPr lang="en-US" altLang="zh-CN" sz="2400" b="1" dirty="0" smtClean="0"/>
              <a:t>.</a:t>
            </a:r>
          </a:p>
          <a:p>
            <a:endParaRPr lang="en-US" altLang="zh-CN" sz="2400" b="1" dirty="0"/>
          </a:p>
          <a:p>
            <a:r>
              <a:rPr lang="en-US" altLang="zh-CN" dirty="0"/>
              <a:t>Q5: What mistakes did Branson make when he just came to Spain</a:t>
            </a:r>
            <a:r>
              <a:rPr lang="en-US" altLang="zh-CN" dirty="0" smtClean="0"/>
              <a:t>?</a:t>
            </a:r>
          </a:p>
          <a:p>
            <a:r>
              <a:rPr lang="en-US" altLang="zh-CN" sz="2400" b="1" dirty="0"/>
              <a:t>A5: He mistook others’ meanings.</a:t>
            </a:r>
          </a:p>
        </p:txBody>
      </p:sp>
    </p:spTree>
    <p:extLst>
      <p:ext uri="{BB962C8B-B14F-4D97-AF65-F5344CB8AC3E}">
        <p14:creationId xmlns:p14="http://schemas.microsoft.com/office/powerpoint/2010/main" val="117342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58847"/>
            <a:ext cx="8568952" cy="6370975"/>
          </a:xfrm>
          <a:prstGeom prst="rect">
            <a:avLst/>
          </a:prstGeom>
        </p:spPr>
        <p:txBody>
          <a:bodyPr wrap="square">
            <a:spAutoFit/>
          </a:bodyPr>
          <a:lstStyle/>
          <a:p>
            <a:r>
              <a:rPr lang="en-US" altLang="zh-CN" sz="2400" dirty="0"/>
              <a:t>Once, there lived a pack of wolves in the forest. The wolves hunted animals in the forest and the nearby village every day, but they did not have a leader. </a:t>
            </a:r>
          </a:p>
          <a:p>
            <a:r>
              <a:rPr lang="en-US" altLang="zh-CN" sz="2400" dirty="0"/>
              <a:t>One day, the wolves decided to select a leader among them. Thus, a wolf was selected as the leader. The leader lectured others about the deeds they should do, but did not do them himself.</a:t>
            </a:r>
          </a:p>
          <a:p>
            <a:r>
              <a:rPr lang="en-US" altLang="zh-CN" sz="2400" dirty="0"/>
              <a:t>One morning, the leader gathered all the other wolves and said, “Dear friends! What I am about to say is very important. All of us should be selfless, because it is evil to be greedy. Therefore, I have made a law. While hunting, if you see that any of our brothers are hungry, then you shall give your food to them.” A lot of wolves were very impressed. They said, “Hear! Hear! We have a fine leader. We should do as he says.”</a:t>
            </a:r>
          </a:p>
          <a:p>
            <a:r>
              <a:rPr lang="en-US" altLang="zh-CN" sz="2400" dirty="0"/>
              <a:t>Suddenly, a wolf shouted, “Leader! Let us begin the selflessness with the sheep that you killed last night and hid in your cave.” The leader ran away quickly to his cave so that no one could eat his sheep.</a:t>
            </a:r>
          </a:p>
        </p:txBody>
      </p:sp>
    </p:spTree>
    <p:extLst>
      <p:ext uri="{BB962C8B-B14F-4D97-AF65-F5344CB8AC3E}">
        <p14:creationId xmlns:p14="http://schemas.microsoft.com/office/powerpoint/2010/main" val="11224424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全屏显示(4:3)</PresentationFormat>
  <Paragraphs>23</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cp:revision>
  <dcterms:created xsi:type="dcterms:W3CDTF">2016-06-17T01:02:07Z</dcterms:created>
  <dcterms:modified xsi:type="dcterms:W3CDTF">2016-06-17T01:05:57Z</dcterms:modified>
</cp:coreProperties>
</file>