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471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0648"/>
            <a:ext cx="8784976" cy="2246769"/>
          </a:xfrm>
          <a:prstGeom prst="rect">
            <a:avLst/>
          </a:prstGeom>
        </p:spPr>
        <p:txBody>
          <a:bodyPr wrap="square">
            <a:spAutoFit/>
          </a:bodyPr>
          <a:lstStyle/>
          <a:p>
            <a:r>
              <a:rPr lang="en-US" altLang="zh-CN" sz="2800" b="1" dirty="0"/>
              <a:t>Q1: Is there any snowboarding team in your school? </a:t>
            </a:r>
            <a:endParaRPr lang="en-US" altLang="zh-CN" sz="2800" b="1" dirty="0" smtClean="0"/>
          </a:p>
          <a:p>
            <a:endParaRPr lang="en-US" altLang="zh-CN" sz="2800" b="1" dirty="0"/>
          </a:p>
          <a:p>
            <a:r>
              <a:rPr lang="en-US" altLang="zh-CN" sz="2800" b="1" dirty="0"/>
              <a:t>Q2: Do you like watching snowboarding on TV</a:t>
            </a:r>
            <a:r>
              <a:rPr lang="en-US" altLang="zh-CN" sz="2800" b="1" dirty="0" smtClean="0"/>
              <a:t>?</a:t>
            </a:r>
          </a:p>
          <a:p>
            <a:endParaRPr lang="en-US" altLang="zh-CN" sz="2800" b="1" dirty="0" smtClean="0"/>
          </a:p>
          <a:p>
            <a:r>
              <a:rPr lang="en-US" altLang="zh-CN" sz="2800" b="1" dirty="0"/>
              <a:t>Q3: What kind of sports team did you join at school</a:t>
            </a:r>
            <a:r>
              <a:rPr lang="en-US" altLang="zh-CN" sz="2800" b="1" dirty="0" smtClean="0"/>
              <a:t>?</a:t>
            </a:r>
            <a:endParaRPr lang="zh-CN" altLang="en-US" sz="2800" b="1" dirty="0"/>
          </a:p>
        </p:txBody>
      </p:sp>
    </p:spTree>
    <p:extLst>
      <p:ext uri="{BB962C8B-B14F-4D97-AF65-F5344CB8AC3E}">
        <p14:creationId xmlns:p14="http://schemas.microsoft.com/office/powerpoint/2010/main" val="274969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176" y="332656"/>
            <a:ext cx="8856984" cy="5786199"/>
          </a:xfrm>
          <a:prstGeom prst="rect">
            <a:avLst/>
          </a:prstGeom>
        </p:spPr>
        <p:txBody>
          <a:bodyPr wrap="square">
            <a:spAutoFit/>
          </a:bodyPr>
          <a:lstStyle/>
          <a:p>
            <a:r>
              <a:rPr lang="en-US" altLang="zh-CN" dirty="0"/>
              <a:t>Q1: When does the man come to practice his snowboarding skills?</a:t>
            </a:r>
          </a:p>
          <a:p>
            <a:r>
              <a:rPr lang="en-US" altLang="zh-CN" sz="2800" b="1" dirty="0"/>
              <a:t>A1: He usually comes on Saturdays</a:t>
            </a:r>
            <a:r>
              <a:rPr lang="en-US" altLang="zh-CN" sz="2800" b="1" dirty="0" smtClean="0"/>
              <a:t>.</a:t>
            </a:r>
          </a:p>
          <a:p>
            <a:endParaRPr lang="en-US" altLang="zh-CN" sz="2800" b="1" dirty="0"/>
          </a:p>
          <a:p>
            <a:r>
              <a:rPr lang="en-US" altLang="zh-CN" dirty="0"/>
              <a:t>Q2: Does the woman think snowboarding is easy to learn?</a:t>
            </a:r>
          </a:p>
          <a:p>
            <a:r>
              <a:rPr lang="en-US" altLang="zh-CN" sz="2800" b="1" dirty="0"/>
              <a:t>A2: No, she thinks it is extremely difficult</a:t>
            </a:r>
            <a:r>
              <a:rPr lang="en-US" altLang="zh-CN" sz="2800" b="1" dirty="0" smtClean="0"/>
              <a:t>.</a:t>
            </a:r>
          </a:p>
          <a:p>
            <a:endParaRPr lang="en-US" altLang="zh-CN" sz="2800" b="1" dirty="0"/>
          </a:p>
          <a:p>
            <a:r>
              <a:rPr lang="en-US" altLang="zh-CN" dirty="0"/>
              <a:t>Q3: How many years had the man been skateboarding before learning snowboarding?</a:t>
            </a:r>
          </a:p>
          <a:p>
            <a:r>
              <a:rPr lang="en-US" altLang="zh-CN" sz="2800" b="1" dirty="0"/>
              <a:t>A3: He had been skateboarding for about 6 years</a:t>
            </a:r>
            <a:r>
              <a:rPr lang="en-US" altLang="zh-CN" sz="2800" b="1" dirty="0" smtClean="0"/>
              <a:t>.</a:t>
            </a:r>
          </a:p>
          <a:p>
            <a:endParaRPr lang="en-US" altLang="zh-CN" sz="2800" b="1" dirty="0"/>
          </a:p>
          <a:p>
            <a:r>
              <a:rPr lang="en-US" altLang="zh-CN" dirty="0"/>
              <a:t>Q4: When did the woman go to Russia?</a:t>
            </a:r>
          </a:p>
          <a:p>
            <a:r>
              <a:rPr lang="en-US" altLang="zh-CN" sz="2800" b="1" dirty="0"/>
              <a:t>A4: She went to Russia in 2014</a:t>
            </a:r>
            <a:r>
              <a:rPr lang="en-US" altLang="zh-CN" sz="2800" b="1" dirty="0" smtClean="0"/>
              <a:t>.</a:t>
            </a:r>
          </a:p>
          <a:p>
            <a:endParaRPr lang="en-US" altLang="zh-CN" sz="2800" b="1" dirty="0"/>
          </a:p>
          <a:p>
            <a:r>
              <a:rPr lang="en-US" altLang="zh-CN" dirty="0"/>
              <a:t>Q5: What will the woman do next month?</a:t>
            </a:r>
          </a:p>
          <a:p>
            <a:r>
              <a:rPr lang="en-US" altLang="zh-CN" sz="2800" b="1" dirty="0"/>
              <a:t>A5: She will take part in an inter-school swimming competition.</a:t>
            </a:r>
          </a:p>
        </p:txBody>
      </p:sp>
    </p:spTree>
    <p:extLst>
      <p:ext uri="{BB962C8B-B14F-4D97-AF65-F5344CB8AC3E}">
        <p14:creationId xmlns:p14="http://schemas.microsoft.com/office/powerpoint/2010/main" val="383575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97346"/>
            <a:ext cx="8568952" cy="6370975"/>
          </a:xfrm>
          <a:prstGeom prst="rect">
            <a:avLst/>
          </a:prstGeom>
        </p:spPr>
        <p:txBody>
          <a:bodyPr wrap="square">
            <a:spAutoFit/>
          </a:bodyPr>
          <a:lstStyle/>
          <a:p>
            <a:r>
              <a:rPr lang="en-US" altLang="zh-CN" sz="2400" dirty="0"/>
              <a:t>There was a trader who carried goods, to and from far off places. Luck smiled on him and he grew rich. Whatever he touched turned into gold. His ships reached their destinations without any shipwrecks. His partners, agents and vendors proved faithful. His goods were sold at the highest prices. He earned more money than he could spend.</a:t>
            </a:r>
          </a:p>
          <a:p>
            <a:r>
              <a:rPr lang="en-US" altLang="zh-CN" sz="2400" dirty="0"/>
              <a:t>One day, one of the trader’s friends asked him, “How did you get so much wealth?” “It was all because of my skill, hard work and sound judgment,” he replied proudly. “I knew exactly when and where to invest,” he added.</a:t>
            </a:r>
          </a:p>
          <a:p>
            <a:r>
              <a:rPr lang="en-US" altLang="zh-CN" sz="2400" dirty="0"/>
              <a:t>Then the trader put all his money in new business. This time he did not succeed. It was because of his ill judgment. One of his ships was wrecked and another was destroyed by mice. His products did not sell because of the change in fashions. He lost all the wealth and money he had! The trader’s friend asked him again, “How did you lose all your wealth and money?” “It was because of bad luck!” he answered sadly. </a:t>
            </a:r>
          </a:p>
        </p:txBody>
      </p:sp>
    </p:spTree>
    <p:extLst>
      <p:ext uri="{BB962C8B-B14F-4D97-AF65-F5344CB8AC3E}">
        <p14:creationId xmlns:p14="http://schemas.microsoft.com/office/powerpoint/2010/main" val="29471535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Words>
  <Application>Microsoft Office PowerPoint</Application>
  <PresentationFormat>全屏显示(4:3)</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2016-06-17T01:08:07Z</dcterms:created>
  <dcterms:modified xsi:type="dcterms:W3CDTF">2016-06-17T01:11:20Z</dcterms:modified>
</cp:coreProperties>
</file>