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5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2016-6-27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59234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404664"/>
            <a:ext cx="7628820" cy="2246769"/>
          </a:xfrm>
          <a:prstGeom prst="rect">
            <a:avLst/>
          </a:prstGeom>
        </p:spPr>
        <p:txBody>
          <a:bodyPr wrap="none">
            <a:spAutoFit/>
          </a:bodyPr>
          <a:lstStyle/>
          <a:p>
            <a:r>
              <a:rPr lang="en-US" altLang="zh-CN" sz="2800" b="1" dirty="0"/>
              <a:t>Q1: </a:t>
            </a:r>
            <a:r>
              <a:rPr lang="en-US" altLang="zh-CN" sz="2800" b="1" dirty="0"/>
              <a:t>How was your talk? </a:t>
            </a:r>
            <a:endParaRPr lang="en-US" altLang="zh-CN" sz="2800" b="1" dirty="0" smtClean="0"/>
          </a:p>
          <a:p>
            <a:endParaRPr lang="en-US" altLang="zh-CN" sz="2800" b="1" dirty="0" smtClean="0"/>
          </a:p>
          <a:p>
            <a:r>
              <a:rPr lang="en-US" altLang="zh-CN" sz="2800" b="1" dirty="0"/>
              <a:t>Q2: When do you think the novel will be finished</a:t>
            </a:r>
            <a:r>
              <a:rPr lang="en-US" altLang="zh-CN" sz="2800" b="1" dirty="0" smtClean="0"/>
              <a:t>?</a:t>
            </a:r>
          </a:p>
          <a:p>
            <a:endParaRPr lang="en-US" altLang="zh-CN" sz="2800" b="1" dirty="0" smtClean="0"/>
          </a:p>
          <a:p>
            <a:r>
              <a:rPr lang="en-US" altLang="zh-CN" sz="2800" b="1" dirty="0"/>
              <a:t>Q3: Do your family support you in writing?</a:t>
            </a:r>
            <a:endParaRPr lang="zh-CN" altLang="en-US" sz="2800" b="1" dirty="0"/>
          </a:p>
        </p:txBody>
      </p:sp>
    </p:spTree>
    <p:extLst>
      <p:ext uri="{BB962C8B-B14F-4D97-AF65-F5344CB8AC3E}">
        <p14:creationId xmlns:p14="http://schemas.microsoft.com/office/powerpoint/2010/main" val="72941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289679"/>
            <a:ext cx="8712968" cy="4801314"/>
          </a:xfrm>
          <a:prstGeom prst="rect">
            <a:avLst/>
          </a:prstGeom>
        </p:spPr>
        <p:txBody>
          <a:bodyPr wrap="square">
            <a:spAutoFit/>
          </a:bodyPr>
          <a:lstStyle/>
          <a:p>
            <a:r>
              <a:rPr lang="en-US" altLang="zh-CN" dirty="0"/>
              <a:t>Q1: What is James doing these days?</a:t>
            </a:r>
          </a:p>
          <a:p>
            <a:r>
              <a:rPr lang="en-US" altLang="zh-CN" sz="2400" b="1" dirty="0"/>
              <a:t>A1: He is working on a novel</a:t>
            </a:r>
            <a:r>
              <a:rPr lang="en-US" altLang="zh-CN" sz="2400" b="1" dirty="0" smtClean="0"/>
              <a:t>.</a:t>
            </a:r>
          </a:p>
          <a:p>
            <a:endParaRPr lang="en-US" altLang="zh-CN" sz="2400" b="1" dirty="0"/>
          </a:p>
          <a:p>
            <a:r>
              <a:rPr lang="en-US" altLang="zh-CN" dirty="0"/>
              <a:t>Q2: What does James’ cousin do?</a:t>
            </a:r>
          </a:p>
          <a:p>
            <a:r>
              <a:rPr lang="en-US" altLang="zh-CN" sz="2400" b="1" dirty="0"/>
              <a:t>A2: He is a journalist</a:t>
            </a:r>
            <a:r>
              <a:rPr lang="en-US" altLang="zh-CN" sz="2400" b="1" dirty="0" smtClean="0"/>
              <a:t>.</a:t>
            </a:r>
          </a:p>
          <a:p>
            <a:endParaRPr lang="en-US" altLang="zh-CN" sz="2400" b="1" dirty="0"/>
          </a:p>
          <a:p>
            <a:r>
              <a:rPr lang="en-US" altLang="zh-CN" dirty="0"/>
              <a:t>Q3: When did James meet his cousin’s colleagues?</a:t>
            </a:r>
          </a:p>
          <a:p>
            <a:r>
              <a:rPr lang="en-US" altLang="zh-CN" sz="2400" b="1" dirty="0"/>
              <a:t>A3: Last week</a:t>
            </a:r>
            <a:r>
              <a:rPr lang="en-US" altLang="zh-CN" sz="2400" b="1" dirty="0" smtClean="0"/>
              <a:t>.</a:t>
            </a:r>
          </a:p>
          <a:p>
            <a:endParaRPr lang="en-US" altLang="zh-CN" sz="2400" b="1" dirty="0"/>
          </a:p>
          <a:p>
            <a:r>
              <a:rPr lang="en-US" altLang="zh-CN" dirty="0"/>
              <a:t>Q4: What did they share with James?</a:t>
            </a:r>
          </a:p>
          <a:p>
            <a:r>
              <a:rPr lang="en-US" altLang="zh-CN" sz="2400" b="1" dirty="0"/>
              <a:t>A4: Various experiences at different scenes</a:t>
            </a:r>
            <a:r>
              <a:rPr lang="en-US" altLang="zh-CN" sz="2400" b="1" dirty="0" smtClean="0"/>
              <a:t>.</a:t>
            </a:r>
          </a:p>
          <a:p>
            <a:endParaRPr lang="en-US" altLang="zh-CN" sz="2400" b="1" dirty="0"/>
          </a:p>
          <a:p>
            <a:r>
              <a:rPr lang="en-US" altLang="zh-CN" dirty="0"/>
              <a:t>Q5: What is James’ family’s attitude towards his writing career now?</a:t>
            </a:r>
          </a:p>
          <a:p>
            <a:r>
              <a:rPr lang="en-US" altLang="zh-CN" sz="2400" b="1" dirty="0"/>
              <a:t>A5: They believe and support him.</a:t>
            </a:r>
          </a:p>
        </p:txBody>
      </p:sp>
    </p:spTree>
    <p:extLst>
      <p:ext uri="{BB962C8B-B14F-4D97-AF65-F5344CB8AC3E}">
        <p14:creationId xmlns:p14="http://schemas.microsoft.com/office/powerpoint/2010/main" val="88053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332656"/>
            <a:ext cx="8928992" cy="4893647"/>
          </a:xfrm>
          <a:prstGeom prst="rect">
            <a:avLst/>
          </a:prstGeom>
        </p:spPr>
        <p:txBody>
          <a:bodyPr wrap="square">
            <a:spAutoFit/>
          </a:bodyPr>
          <a:lstStyle/>
          <a:p>
            <a:r>
              <a:rPr lang="en-US" altLang="zh-CN" sz="2400" dirty="0" smtClean="0"/>
              <a:t>     A </a:t>
            </a:r>
            <a:r>
              <a:rPr lang="en-US" altLang="zh-CN" sz="2400" dirty="0"/>
              <a:t>group of wild geese settled to rest on a pond. One of them was caught by a gardener, who cut its feathers on its wings before setting it free. When the wild geese started to continue their flight, that one tried hard again and again, but failed, to lift itself into the air. The others, observing its struggles, flew about in obvious efforts to encourage it, but it was of no use.</a:t>
            </a:r>
          </a:p>
          <a:p>
            <a:r>
              <a:rPr lang="en-US" altLang="zh-CN" sz="2400" dirty="0"/>
              <a:t>  </a:t>
            </a:r>
            <a:r>
              <a:rPr lang="en-US" altLang="zh-CN" sz="2400" dirty="0" smtClean="0"/>
              <a:t>  Then </a:t>
            </a:r>
            <a:r>
              <a:rPr lang="en-US" altLang="zh-CN" sz="2400" dirty="0"/>
              <a:t>all the wild geese settled back on the pond and waited, even though the desire to go on was strong within them. For several days they waited until the damaged feathers had grown strong enough to permit the wild goose to fly.</a:t>
            </a:r>
          </a:p>
          <a:p>
            <a:r>
              <a:rPr lang="en-US" altLang="zh-CN" sz="2400" dirty="0" smtClean="0"/>
              <a:t>     Meanwhile</a:t>
            </a:r>
            <a:r>
              <a:rPr lang="en-US" altLang="zh-CN" sz="2400" dirty="0"/>
              <a:t>, the guilty gardener, having been touched by the inspiring wild geese, gladly watched them as they finally rose together and all continued their long flight. </a:t>
            </a:r>
          </a:p>
        </p:txBody>
      </p:sp>
    </p:spTree>
    <p:extLst>
      <p:ext uri="{BB962C8B-B14F-4D97-AF65-F5344CB8AC3E}">
        <p14:creationId xmlns:p14="http://schemas.microsoft.com/office/powerpoint/2010/main" val="3829751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280</Words>
  <Application>Microsoft Office PowerPoint</Application>
  <PresentationFormat>全屏显示(4:3)</PresentationFormat>
  <Paragraphs>22</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cp:revision>
  <dcterms:created xsi:type="dcterms:W3CDTF">2016-06-27T00:59:36Z</dcterms:created>
  <dcterms:modified xsi:type="dcterms:W3CDTF">2016-06-27T01:02:31Z</dcterms:modified>
</cp:coreProperties>
</file>