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2016-6-27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4024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404664"/>
            <a:ext cx="6808274" cy="2246769"/>
          </a:xfrm>
          <a:prstGeom prst="rect">
            <a:avLst/>
          </a:prstGeom>
        </p:spPr>
        <p:txBody>
          <a:bodyPr wrap="none">
            <a:spAutoFit/>
          </a:bodyPr>
          <a:lstStyle/>
          <a:p>
            <a:r>
              <a:rPr lang="en-US" altLang="zh-CN" sz="2800" b="1" dirty="0"/>
              <a:t>Q1: Are you interested in marine creatures</a:t>
            </a:r>
            <a:r>
              <a:rPr lang="en-US" altLang="zh-CN" sz="2800" b="1" dirty="0" smtClean="0"/>
              <a:t>?</a:t>
            </a:r>
          </a:p>
          <a:p>
            <a:endParaRPr lang="en-US" altLang="zh-CN" sz="2800" b="1" dirty="0" smtClean="0"/>
          </a:p>
          <a:p>
            <a:r>
              <a:rPr lang="en-US" altLang="zh-CN" sz="2800" b="1" dirty="0"/>
              <a:t>Q2: How long has your father worked there</a:t>
            </a:r>
            <a:r>
              <a:rPr lang="en-US" altLang="zh-CN" sz="2800" b="1" dirty="0" smtClean="0"/>
              <a:t>?</a:t>
            </a:r>
          </a:p>
          <a:p>
            <a:endParaRPr lang="en-US" altLang="zh-CN" sz="2800" b="1" dirty="0" smtClean="0"/>
          </a:p>
          <a:p>
            <a:r>
              <a:rPr lang="en-US" altLang="zh-CN" sz="2800" b="1" dirty="0"/>
              <a:t>Q3: When did you start to learn swimming?</a:t>
            </a:r>
            <a:endParaRPr lang="zh-CN" altLang="en-US" sz="2800" b="1" dirty="0"/>
          </a:p>
        </p:txBody>
      </p:sp>
    </p:spTree>
    <p:extLst>
      <p:ext uri="{BB962C8B-B14F-4D97-AF65-F5344CB8AC3E}">
        <p14:creationId xmlns:p14="http://schemas.microsoft.com/office/powerpoint/2010/main" val="125059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990" y="332656"/>
            <a:ext cx="8856984" cy="4801314"/>
          </a:xfrm>
          <a:prstGeom prst="rect">
            <a:avLst/>
          </a:prstGeom>
        </p:spPr>
        <p:txBody>
          <a:bodyPr wrap="square">
            <a:spAutoFit/>
          </a:bodyPr>
          <a:lstStyle/>
          <a:p>
            <a:r>
              <a:rPr lang="en-US" altLang="zh-CN" dirty="0"/>
              <a:t>Q1: Who will go to the beach with Jack?</a:t>
            </a:r>
          </a:p>
          <a:p>
            <a:r>
              <a:rPr lang="en-US" altLang="zh-CN" sz="2400" b="1" dirty="0"/>
              <a:t>A1: His teammates</a:t>
            </a:r>
            <a:r>
              <a:rPr lang="en-US" altLang="zh-CN" sz="2400" b="1" dirty="0" smtClean="0"/>
              <a:t>.</a:t>
            </a:r>
          </a:p>
          <a:p>
            <a:endParaRPr lang="en-US" altLang="zh-CN" sz="2400" b="1" dirty="0"/>
          </a:p>
          <a:p>
            <a:r>
              <a:rPr lang="en-US" altLang="zh-CN" dirty="0"/>
              <a:t>Q2: What sports does Jack certainly play every time?</a:t>
            </a:r>
          </a:p>
          <a:p>
            <a:r>
              <a:rPr lang="en-US" altLang="zh-CN" sz="2400" b="1" dirty="0"/>
              <a:t>A2: Playing water ball and surfing</a:t>
            </a:r>
            <a:r>
              <a:rPr lang="en-US" altLang="zh-CN" sz="2400" b="1" dirty="0" smtClean="0"/>
              <a:t>.</a:t>
            </a:r>
          </a:p>
          <a:p>
            <a:endParaRPr lang="en-US" altLang="zh-CN" sz="2400" b="1" dirty="0"/>
          </a:p>
          <a:p>
            <a:r>
              <a:rPr lang="en-US" altLang="zh-CN" dirty="0"/>
              <a:t>Q3: What does Jack hope to see when diving?</a:t>
            </a:r>
          </a:p>
          <a:p>
            <a:r>
              <a:rPr lang="en-US" altLang="zh-CN" sz="2400" b="1" dirty="0"/>
              <a:t>A3: More strange fish and plants</a:t>
            </a:r>
            <a:r>
              <a:rPr lang="en-US" altLang="zh-CN" sz="2400" b="1" dirty="0" smtClean="0"/>
              <a:t>.</a:t>
            </a:r>
          </a:p>
          <a:p>
            <a:endParaRPr lang="en-US" altLang="zh-CN" sz="2400" b="1" dirty="0"/>
          </a:p>
          <a:p>
            <a:r>
              <a:rPr lang="en-US" altLang="zh-CN" dirty="0"/>
              <a:t>Q4: Where does Jack’s father work?</a:t>
            </a:r>
          </a:p>
          <a:p>
            <a:r>
              <a:rPr lang="en-US" altLang="zh-CN" sz="2400" b="1" dirty="0"/>
              <a:t>A4: At the ocean park</a:t>
            </a:r>
            <a:r>
              <a:rPr lang="en-US" altLang="zh-CN" sz="2400" b="1" dirty="0" smtClean="0"/>
              <a:t>.</a:t>
            </a:r>
          </a:p>
          <a:p>
            <a:endParaRPr lang="en-US" altLang="zh-CN" sz="2400" b="1" dirty="0"/>
          </a:p>
          <a:p>
            <a:r>
              <a:rPr lang="en-US" altLang="zh-CN" dirty="0"/>
              <a:t>Q5: Where did Jack’s father teach him to swim?</a:t>
            </a:r>
          </a:p>
          <a:p>
            <a:r>
              <a:rPr lang="en-US" altLang="zh-CN" sz="2400" b="1" dirty="0"/>
              <a:t>A5: In a swimming pool in their community.</a:t>
            </a:r>
          </a:p>
        </p:txBody>
      </p:sp>
    </p:spTree>
    <p:extLst>
      <p:ext uri="{BB962C8B-B14F-4D97-AF65-F5344CB8AC3E}">
        <p14:creationId xmlns:p14="http://schemas.microsoft.com/office/powerpoint/2010/main" val="340538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332656"/>
            <a:ext cx="8784976" cy="4893647"/>
          </a:xfrm>
          <a:prstGeom prst="rect">
            <a:avLst/>
          </a:prstGeom>
        </p:spPr>
        <p:txBody>
          <a:bodyPr wrap="square">
            <a:spAutoFit/>
          </a:bodyPr>
          <a:lstStyle/>
          <a:p>
            <a:r>
              <a:rPr lang="en-US" altLang="zh-CN" sz="2400" dirty="0" smtClean="0"/>
              <a:t>     A </a:t>
            </a:r>
            <a:r>
              <a:rPr lang="en-US" altLang="zh-CN" sz="2400" dirty="0"/>
              <a:t>father took his son into a toy shop. The father told the boy to wander around to see what he would like. At the back of the shop, the son found a statue of a man made out of many balloons.</a:t>
            </a:r>
          </a:p>
          <a:p>
            <a:r>
              <a:rPr lang="en-US" altLang="zh-CN" sz="2400" dirty="0"/>
              <a:t>He looked at the balloon man for a minute. Then he drew back his fist and hit him just as hard as he could. The balloon man fell back, hit the floor, and then rocked backwards and forwards, and after a few seconds he stood upright. The confused boy looked at him and hit him again. The balloon man fell back, but soon stood upright once more.</a:t>
            </a:r>
          </a:p>
          <a:p>
            <a:r>
              <a:rPr lang="en-US" altLang="zh-CN" sz="2400" dirty="0" smtClean="0"/>
              <a:t>     The </a:t>
            </a:r>
            <a:r>
              <a:rPr lang="en-US" altLang="zh-CN" sz="2400" dirty="0"/>
              <a:t>father saw his son hit that balloon man and asked, “Why do you think he comes back up when you knock him down?” The boy thought for a minute and said, “I don’t know Dad. I guess it’s because he’s standing up on the inside.”</a:t>
            </a:r>
          </a:p>
        </p:txBody>
      </p:sp>
    </p:spTree>
    <p:extLst>
      <p:ext uri="{BB962C8B-B14F-4D97-AF65-F5344CB8AC3E}">
        <p14:creationId xmlns:p14="http://schemas.microsoft.com/office/powerpoint/2010/main" val="9218758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Words>
  <Application>Microsoft Office PowerPoint</Application>
  <PresentationFormat>全屏显示(4:3)</PresentationFormat>
  <Paragraphs>22</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cp:revision>
  <dcterms:created xsi:type="dcterms:W3CDTF">2016-06-27T01:03:29Z</dcterms:created>
  <dcterms:modified xsi:type="dcterms:W3CDTF">2016-06-27T01:05:55Z</dcterms:modified>
</cp:coreProperties>
</file>