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2016-9-17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2016-9-17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2016-9-17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2016-9-17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2016-9-17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2016-9-17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2016-9-17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2016-9-17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2016-9-17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2016-9-17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2016-9-17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2016-9-17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053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87849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B C B</a:t>
            </a:r>
          </a:p>
          <a:p>
            <a:r>
              <a:rPr lang="en-US" altLang="zh-CN" sz="2800" dirty="0" smtClean="0"/>
              <a:t>D C B A</a:t>
            </a:r>
          </a:p>
          <a:p>
            <a:r>
              <a:rPr lang="en-US" altLang="zh-CN" sz="2800" dirty="0" smtClean="0"/>
              <a:t>B </a:t>
            </a:r>
            <a:r>
              <a:rPr lang="en-US" altLang="zh-CN" sz="2800" dirty="0" err="1" smtClean="0"/>
              <a:t>B</a:t>
            </a:r>
            <a:r>
              <a:rPr lang="en-US" altLang="zh-CN" sz="2800" dirty="0" smtClean="0"/>
              <a:t> D A</a:t>
            </a:r>
          </a:p>
          <a:p>
            <a:r>
              <a:rPr lang="en-US" altLang="zh-CN" sz="2800" dirty="0" smtClean="0"/>
              <a:t>D C A B</a:t>
            </a:r>
          </a:p>
          <a:p>
            <a:endParaRPr lang="en-US" altLang="zh-CN" sz="2800" dirty="0"/>
          </a:p>
          <a:p>
            <a:r>
              <a:rPr lang="en-US" altLang="zh-CN" sz="2800" dirty="0" smtClean="0"/>
              <a:t>B C G F D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80282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87849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D C A B A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D C D C D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A B A B A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C </a:t>
            </a:r>
            <a:r>
              <a:rPr lang="en-US" altLang="zh-CN" sz="2800" dirty="0" err="1" smtClean="0">
                <a:solidFill>
                  <a:prstClr val="black"/>
                </a:solidFill>
              </a:rPr>
              <a:t>C</a:t>
            </a:r>
            <a:r>
              <a:rPr lang="en-US" altLang="zh-CN" sz="2800" dirty="0" smtClean="0">
                <a:solidFill>
                  <a:prstClr val="black"/>
                </a:solidFill>
              </a:rPr>
              <a:t> B D C</a:t>
            </a:r>
          </a:p>
        </p:txBody>
      </p:sp>
    </p:spTree>
    <p:extLst>
      <p:ext uri="{BB962C8B-B14F-4D97-AF65-F5344CB8AC3E}">
        <p14:creationId xmlns:p14="http://schemas.microsoft.com/office/powerpoint/2010/main" val="233263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878497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examines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to help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better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that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Saying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with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mistaken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the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cultures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will be</a:t>
            </a:r>
          </a:p>
        </p:txBody>
      </p:sp>
    </p:spTree>
    <p:extLst>
      <p:ext uri="{BB962C8B-B14F-4D97-AF65-F5344CB8AC3E}">
        <p14:creationId xmlns:p14="http://schemas.microsoft.com/office/powerpoint/2010/main" val="31160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878497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was</a:t>
            </a:r>
            <a:r>
              <a:rPr lang="en-US" altLang="zh-CN" sz="2800" dirty="0" smtClean="0">
                <a:solidFill>
                  <a:prstClr val="black"/>
                </a:solidFill>
              </a:rPr>
              <a:t> invited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to my </a:t>
            </a:r>
            <a:r>
              <a:rPr lang="en-US" altLang="zh-CN" sz="2800" dirty="0" smtClean="0">
                <a:solidFill>
                  <a:srgbClr val="FF0000"/>
                </a:solidFill>
              </a:rPr>
              <a:t>uncle’s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moved</a:t>
            </a:r>
            <a:r>
              <a:rPr lang="en-US" altLang="zh-CN" sz="2800" dirty="0" smtClean="0">
                <a:solidFill>
                  <a:srgbClr val="FF0000"/>
                </a:solidFill>
              </a:rPr>
              <a:t> to </a:t>
            </a:r>
            <a:r>
              <a:rPr lang="en-US" altLang="zh-CN" sz="2800" dirty="0" smtClean="0">
                <a:solidFill>
                  <a:prstClr val="black"/>
                </a:solidFill>
              </a:rPr>
              <a:t>America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has</a:t>
            </a:r>
            <a:r>
              <a:rPr lang="en-US" altLang="zh-CN" sz="2800" dirty="0" smtClean="0">
                <a:solidFill>
                  <a:prstClr val="black"/>
                </a:solidFill>
              </a:rPr>
              <a:t> been living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when</a:t>
            </a:r>
            <a:r>
              <a:rPr lang="en-US" altLang="zh-CN" sz="2800" dirty="0" smtClean="0">
                <a:solidFill>
                  <a:prstClr val="black"/>
                </a:solidFill>
              </a:rPr>
              <a:t> I set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places of </a:t>
            </a:r>
            <a:r>
              <a:rPr lang="en-US" altLang="zh-CN" sz="2800" dirty="0" smtClean="0">
                <a:solidFill>
                  <a:srgbClr val="FF0000"/>
                </a:solidFill>
              </a:rPr>
              <a:t>interest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in </a:t>
            </a:r>
            <a:r>
              <a:rPr lang="en-US" altLang="zh-CN" sz="2800" dirty="0" smtClean="0">
                <a:solidFill>
                  <a:srgbClr val="FF0000"/>
                </a:solidFill>
              </a:rPr>
              <a:t>(the) </a:t>
            </a:r>
            <a:r>
              <a:rPr lang="en-US" altLang="zh-CN" sz="2800" dirty="0" smtClean="0">
                <a:solidFill>
                  <a:prstClr val="black"/>
                </a:solidFill>
              </a:rPr>
              <a:t>front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We </a:t>
            </a:r>
            <a:r>
              <a:rPr lang="en-US" altLang="zh-CN" sz="2800" dirty="0" smtClean="0">
                <a:solidFill>
                  <a:srgbClr val="FF0000"/>
                </a:solidFill>
              </a:rPr>
              <a:t>all</a:t>
            </a:r>
            <a:r>
              <a:rPr lang="en-US" altLang="zh-CN" sz="2800" dirty="0" smtClean="0">
                <a:solidFill>
                  <a:prstClr val="black"/>
                </a:solidFill>
              </a:rPr>
              <a:t> enjoyed</a:t>
            </a:r>
          </a:p>
          <a:p>
            <a:r>
              <a:rPr lang="en-US" altLang="zh-CN" sz="2800" dirty="0">
                <a:solidFill>
                  <a:prstClr val="black"/>
                </a:solidFill>
              </a:rPr>
              <a:t> </a:t>
            </a:r>
            <a:r>
              <a:rPr lang="en-US" altLang="zh-CN" sz="2800" dirty="0" smtClean="0">
                <a:solidFill>
                  <a:prstClr val="black"/>
                </a:solidFill>
              </a:rPr>
              <a:t>it </a:t>
            </a:r>
            <a:r>
              <a:rPr lang="en-US" altLang="zh-CN" sz="2800" dirty="0" smtClean="0">
                <a:solidFill>
                  <a:srgbClr val="FF0000"/>
                </a:solidFill>
              </a:rPr>
              <a:t>greatly</a:t>
            </a:r>
            <a:r>
              <a:rPr lang="en-US" altLang="zh-CN" sz="2800" dirty="0" smtClean="0">
                <a:solidFill>
                  <a:prstClr val="black"/>
                </a:solidFill>
              </a:rPr>
              <a:t> enriched</a:t>
            </a:r>
          </a:p>
          <a:p>
            <a:r>
              <a:rPr lang="en-US" altLang="zh-CN" sz="2800" u="sng" dirty="0" smtClean="0">
                <a:solidFill>
                  <a:prstClr val="black"/>
                </a:solidFill>
              </a:rPr>
              <a:t>most </a:t>
            </a:r>
            <a:r>
              <a:rPr lang="en-US" altLang="zh-CN" sz="2800" u="sng" dirty="0" smtClean="0">
                <a:solidFill>
                  <a:srgbClr val="FF0000"/>
                </a:solidFill>
              </a:rPr>
              <a:t>rewarding</a:t>
            </a:r>
            <a:r>
              <a:rPr lang="en-US" altLang="zh-CN" sz="2800" u="sng" dirty="0" smtClean="0">
                <a:solidFill>
                  <a:prstClr val="black"/>
                </a:solidFill>
              </a:rPr>
              <a:t> trips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I have </a:t>
            </a:r>
            <a:r>
              <a:rPr lang="en-US" altLang="zh-CN" sz="2800" dirty="0" smtClean="0">
                <a:solidFill>
                  <a:srgbClr val="FF0000"/>
                </a:solidFill>
              </a:rPr>
              <a:t>ever</a:t>
            </a:r>
            <a:r>
              <a:rPr lang="en-US" altLang="zh-CN" sz="2800" dirty="0" smtClean="0">
                <a:solidFill>
                  <a:prstClr val="black"/>
                </a:solidFill>
              </a:rPr>
              <a:t> made</a:t>
            </a:r>
          </a:p>
        </p:txBody>
      </p:sp>
    </p:spTree>
    <p:extLst>
      <p:ext uri="{BB962C8B-B14F-4D97-AF65-F5344CB8AC3E}">
        <p14:creationId xmlns:p14="http://schemas.microsoft.com/office/powerpoint/2010/main" val="31160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878497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invitation (time and place)</a:t>
            </a:r>
          </a:p>
          <a:p>
            <a:pPr marL="514350" indent="-514350">
              <a:buAutoNum type="arabicPeriod"/>
            </a:pPr>
            <a:endParaRPr lang="en-US" altLang="zh-CN" sz="2800" dirty="0">
              <a:solidFill>
                <a:prstClr val="black"/>
              </a:solidFill>
            </a:endParaRPr>
          </a:p>
          <a:p>
            <a:pPr marL="514350" indent="-514350">
              <a:buAutoNum type="arabicPeriod"/>
            </a:pPr>
            <a:endParaRPr lang="en-US" altLang="zh-CN" sz="2800" dirty="0" smtClean="0">
              <a:solidFill>
                <a:prstClr val="black"/>
              </a:solidFill>
            </a:endParaRPr>
          </a:p>
          <a:p>
            <a:pPr marL="514350" indent="-514350">
              <a:buAutoNum type="arabicPeriod"/>
            </a:pPr>
            <a:endParaRPr lang="en-US" altLang="zh-CN" sz="2800" dirty="0">
              <a:solidFill>
                <a:prstClr val="black"/>
              </a:solidFill>
            </a:endParaRPr>
          </a:p>
          <a:p>
            <a:pPr marL="514350" indent="-514350">
              <a:buAutoNum type="arabicPeriod"/>
            </a:pPr>
            <a:endParaRPr lang="en-US" altLang="zh-CN" sz="2800" dirty="0" smtClean="0">
              <a:solidFill>
                <a:prstClr val="black"/>
              </a:solidFill>
            </a:endParaRPr>
          </a:p>
          <a:p>
            <a:pPr marL="514350" indent="-514350">
              <a:buAutoNum type="arabicPeriod"/>
            </a:pPr>
            <a:endParaRPr lang="en-US" altLang="zh-CN" sz="2800" dirty="0" smtClean="0">
              <a:solidFill>
                <a:prstClr val="black"/>
              </a:solidFill>
            </a:endParaRPr>
          </a:p>
          <a:p>
            <a:pPr marL="514350" indent="-514350"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details of the activity</a:t>
            </a:r>
          </a:p>
          <a:p>
            <a:endParaRPr lang="en-US" altLang="zh-CN" sz="2800" dirty="0" smtClean="0">
              <a:solidFill>
                <a:prstClr val="black"/>
              </a:solidFill>
            </a:endParaRP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3.   purpose of the activity</a:t>
            </a:r>
          </a:p>
          <a:p>
            <a:endParaRPr lang="en-US" altLang="zh-CN" sz="2800" dirty="0" smtClean="0">
              <a:solidFill>
                <a:prstClr val="black"/>
              </a:solidFill>
            </a:endParaRP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4.   hope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692696"/>
            <a:ext cx="87129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</a:rPr>
              <a:t>As is planned, the activity will be going on </a:t>
            </a:r>
            <a:r>
              <a:rPr lang="en-US" altLang="zh-CN" sz="2400" u="sng" dirty="0" smtClean="0">
                <a:solidFill>
                  <a:srgbClr val="0070C0"/>
                </a:solidFill>
              </a:rPr>
              <a:t>in front of our school library between three to five in the afternoon on April 23</a:t>
            </a:r>
            <a:r>
              <a:rPr lang="en-US" altLang="zh-CN" sz="2400" u="sng" baseline="30000" dirty="0" smtClean="0">
                <a:solidFill>
                  <a:srgbClr val="0070C0"/>
                </a:solidFill>
              </a:rPr>
              <a:t>rd</a:t>
            </a:r>
            <a:r>
              <a:rPr lang="en-US" altLang="zh-CN" sz="2400" dirty="0" smtClean="0">
                <a:solidFill>
                  <a:srgbClr val="0070C0"/>
                </a:solidFill>
              </a:rPr>
              <a:t>.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700808"/>
            <a:ext cx="8712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</a:rPr>
              <a:t>According to our arrangement, those who are willing to participate in it are expected to go to the place </a:t>
            </a:r>
            <a:r>
              <a:rPr lang="en-US" altLang="zh-CN" sz="2400" u="sng" dirty="0" smtClean="0">
                <a:solidFill>
                  <a:srgbClr val="0070C0"/>
                </a:solidFill>
              </a:rPr>
              <a:t>in front of our school library between three to five in the afternoon on April 23</a:t>
            </a:r>
            <a:r>
              <a:rPr lang="en-US" altLang="zh-CN" sz="2400" u="sng" baseline="30000" dirty="0" smtClean="0">
                <a:solidFill>
                  <a:srgbClr val="0070C0"/>
                </a:solidFill>
              </a:rPr>
              <a:t>rd</a:t>
            </a:r>
            <a:r>
              <a:rPr lang="en-US" altLang="zh-CN" sz="2400" dirty="0" smtClean="0">
                <a:solidFill>
                  <a:srgbClr val="0070C0"/>
                </a:solidFill>
              </a:rPr>
              <a:t>.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3246075"/>
            <a:ext cx="8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</a:rPr>
              <a:t>donation (clothes, stationaries…) to the kids who… where…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4149080"/>
            <a:ext cx="8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</a:rPr>
              <a:t>with the help of us, </a:t>
            </a:r>
            <a:r>
              <a:rPr lang="en-US" altLang="zh-CN" sz="2400" dirty="0" smtClean="0">
                <a:solidFill>
                  <a:srgbClr val="0070C0"/>
                </a:solidFill>
              </a:rPr>
              <a:t>their </a:t>
            </a:r>
            <a:r>
              <a:rPr lang="en-US" altLang="zh-CN" sz="2400" dirty="0" smtClean="0">
                <a:solidFill>
                  <a:srgbClr val="0070C0"/>
                </a:solidFill>
              </a:rPr>
              <a:t>life will…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520" y="4941168"/>
            <a:ext cx="87129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</a:rPr>
              <a:t>since you are such a …, you will be more than willing to… and if you donated… it would be even better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0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218</Words>
  <Application>Microsoft Office PowerPoint</Application>
  <PresentationFormat>全屏显示(4:3)</PresentationFormat>
  <Paragraphs>47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4</cp:revision>
  <dcterms:created xsi:type="dcterms:W3CDTF">2016-09-13T00:37:37Z</dcterms:created>
  <dcterms:modified xsi:type="dcterms:W3CDTF">2016-09-17T00:58:53Z</dcterms:modified>
</cp:coreProperties>
</file>