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85720" y="321303"/>
            <a:ext cx="657226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最常用的介词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 about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论及，关于，为了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...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 after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追赶，仿效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 at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情绪的原因，目标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 for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目的，原因，解释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 from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来源，起因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6. in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处于某种状态，在某些方面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7. of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有关，对象，目的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8. on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凭借，依靠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9. to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指向，目的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10. against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相对，反对</a:t>
            </a:r>
            <a:endParaRPr lang="en-US" altLang="zh-CN" sz="2400" b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11. with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伴随，一起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86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8.Guangdong Province is located </a:t>
            </a:r>
            <a:r>
              <a:rPr lang="en-US" altLang="zh-CN" sz="2400" b="1" u="sng" dirty="0" smtClean="0"/>
              <a:t>          </a:t>
            </a:r>
            <a:r>
              <a:rPr lang="en-US" altLang="zh-CN" sz="2400" b="1" dirty="0" smtClean="0"/>
              <a:t> the east of Guangxi, </a:t>
            </a:r>
            <a:r>
              <a:rPr lang="en-US" altLang="zh-CN" sz="2400" b="1" u="sng" dirty="0" smtClean="0"/>
              <a:t>       </a:t>
            </a:r>
            <a:r>
              <a:rPr lang="en-US" altLang="zh-CN" sz="2400" b="1" dirty="0" smtClean="0"/>
              <a:t> the shore of the South Sea.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on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接壤，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to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相离，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包含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6710" y="38568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off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9.The ceremony is usually held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the morning, and last week it was held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a sunny morning.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具体时间用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at,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具体一天用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on,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一段时间用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in,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固定短语中用固定介词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686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78579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86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10.They went across the desert </a:t>
            </a:r>
            <a:r>
              <a:rPr lang="en-US" altLang="zh-CN" sz="2400" b="1" u="sng" dirty="0" smtClean="0"/>
              <a:t>            </a:t>
            </a:r>
            <a:r>
              <a:rPr lang="en-US" altLang="zh-CN" sz="2400" b="1" dirty="0" smtClean="0"/>
              <a:t> the camel.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交通工具前无冠词时用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by,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如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by bike, by train…</a:t>
            </a: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有冠词时，应该考虑交通工具和主语的空间位置，如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 the car, on my bike</a:t>
            </a: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通常步行，骑马，骑骆驼用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on: on foot, on a horse, on the camel</a:t>
            </a:r>
            <a:endParaRPr lang="zh-CN" alt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686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86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He is the tallest boy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his class.</a:t>
            </a:r>
          </a:p>
          <a:p>
            <a:r>
              <a:rPr lang="en-US" altLang="zh-CN" sz="2400" b="1" dirty="0" smtClean="0"/>
              <a:t>He is the tallest boy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all his classmates.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in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表示比较的范围，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表示比较的对象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8926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78579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prepositions that are similar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1.during, for, since, over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Failing in the exam, she was depressed </a:t>
            </a:r>
            <a:r>
              <a:rPr lang="en-US" altLang="zh-CN" sz="2400" b="1" u="sng" dirty="0" smtClean="0"/>
              <a:t>                </a:t>
            </a:r>
            <a:r>
              <a:rPr lang="en-US" altLang="zh-CN" sz="2400" b="1" dirty="0" smtClean="0"/>
              <a:t> the whole week.</a:t>
            </a:r>
          </a:p>
          <a:p>
            <a:r>
              <a:rPr lang="en-US" altLang="zh-CN" sz="2400" b="1" dirty="0" smtClean="0"/>
              <a:t>I’m sorry I didn’t phone you, but I’ve been very busy </a:t>
            </a:r>
            <a:r>
              <a:rPr lang="en-US" altLang="zh-CN" sz="2400" b="1" u="sng" dirty="0" smtClean="0"/>
              <a:t>          </a:t>
            </a:r>
            <a:r>
              <a:rPr lang="en-US" altLang="zh-CN" sz="2400" b="1" dirty="0" smtClean="0"/>
              <a:t> the past couple of weeks.</a:t>
            </a:r>
          </a:p>
          <a:p>
            <a:r>
              <a:rPr lang="en-US" altLang="zh-CN" sz="2400" b="1" dirty="0" smtClean="0"/>
              <a:t>Since she heard the sad news, she has been crying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 two hours.</a:t>
            </a:r>
          </a:p>
          <a:p>
            <a:r>
              <a:rPr lang="en-US" altLang="zh-CN" sz="2400" b="1" dirty="0" smtClean="0"/>
              <a:t>We haven’t seen each other </a:t>
            </a:r>
            <a:r>
              <a:rPr lang="en-US" altLang="zh-CN" sz="2400" b="1" u="sng" dirty="0" smtClean="0"/>
              <a:t>            </a:t>
            </a:r>
            <a:r>
              <a:rPr lang="en-US" altLang="zh-CN" sz="2400" b="1" dirty="0" smtClean="0"/>
              <a:t> last year.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during: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强调在整个时期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over: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指经过的全部时间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for: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强调时间持续的长度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since: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表示起始时刻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6380" y="10286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during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5140" y="217163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058" y="288601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since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0892" y="14287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2.by/before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He arrived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 me.</a:t>
            </a:r>
          </a:p>
          <a:p>
            <a:r>
              <a:rPr lang="en-US" altLang="zh-CN" sz="2400" b="1" dirty="0" smtClean="0"/>
              <a:t>I promise that I will pick you up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 5.</a:t>
            </a:r>
          </a:p>
          <a:p>
            <a:r>
              <a:rPr lang="en-US" altLang="zh-CN" sz="2400" b="1" dirty="0" smtClean="0"/>
              <a:t>The assignment will be due </a:t>
            </a:r>
            <a:r>
              <a:rPr lang="en-US" altLang="zh-CN" sz="2400" b="1" u="sng" dirty="0" smtClean="0"/>
              <a:t>              </a:t>
            </a:r>
            <a:r>
              <a:rPr lang="en-US" altLang="zh-CN" sz="2400" b="1" dirty="0" smtClean="0"/>
              <a:t> next Monday.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by: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表示不迟于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before: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强调时间上的先后顺序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3042" y="107154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before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124" y="14287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17859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3.from, since, between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I am on holiday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30 June. </a:t>
            </a:r>
            <a:endParaRPr lang="zh-CN" altLang="zh-CN" sz="2400" b="1" dirty="0" smtClean="0"/>
          </a:p>
          <a:p>
            <a:r>
              <a:rPr lang="en-US" altLang="zh-CN" sz="2400" b="1" dirty="0" smtClean="0"/>
              <a:t>I am free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 Monday and Wednesday. </a:t>
            </a:r>
          </a:p>
          <a:p>
            <a:r>
              <a:rPr lang="en-US" altLang="zh-CN" sz="2400" b="1" dirty="0" smtClean="0"/>
              <a:t>I have not eaten anything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breakfast. </a:t>
            </a:r>
            <a:endParaRPr lang="zh-CN" altLang="zh-CN" sz="2400" b="1" dirty="0" smtClean="0"/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from: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表示时间的起点，常和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to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连用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since: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常用于完成时态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between: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表示两个时间之间，常和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and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连用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84" y="10286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from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4287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between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17859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since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4.above, over, on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I left the book </a:t>
            </a:r>
            <a:r>
              <a:rPr lang="en-US" altLang="zh-CN" sz="2400" b="1" u="sng" dirty="0" smtClean="0"/>
              <a:t>            </a:t>
            </a:r>
            <a:r>
              <a:rPr lang="en-US" altLang="zh-CN" sz="2400" b="1" dirty="0" smtClean="0"/>
              <a:t> his table.</a:t>
            </a:r>
          </a:p>
          <a:p>
            <a:r>
              <a:rPr lang="en-US" altLang="zh-CN" sz="2400" b="1" dirty="0" smtClean="0"/>
              <a:t>While we were having dinner, a fly kept flying </a:t>
            </a:r>
            <a:r>
              <a:rPr lang="en-US" altLang="zh-CN" sz="2400" b="1" u="sng" dirty="0" smtClean="0"/>
              <a:t>            </a:t>
            </a:r>
            <a:r>
              <a:rPr lang="en-US" altLang="zh-CN" sz="2400" b="1" dirty="0" smtClean="0"/>
              <a:t> our table.</a:t>
            </a:r>
          </a:p>
          <a:p>
            <a:r>
              <a:rPr lang="en-US" altLang="zh-CN" sz="2400" b="1" dirty="0" smtClean="0"/>
              <a:t>I suggest that you install the lamp </a:t>
            </a:r>
            <a:r>
              <a:rPr lang="en-US" altLang="zh-CN" sz="2400" b="1" u="sng" dirty="0" smtClean="0"/>
              <a:t>            </a:t>
            </a:r>
            <a:r>
              <a:rPr lang="en-US" altLang="zh-CN" sz="2400" b="1" dirty="0" smtClean="0"/>
              <a:t> our bed.</a:t>
            </a:r>
          </a:p>
          <a:p>
            <a:r>
              <a:rPr lang="en-US" altLang="zh-CN" sz="2400" b="1" dirty="0" smtClean="0"/>
              <a:t>The man pulled his hat down </a:t>
            </a:r>
            <a:r>
              <a:rPr lang="en-US" altLang="zh-CN" sz="2400" b="1" u="sng" dirty="0" smtClean="0"/>
              <a:t>            </a:t>
            </a:r>
            <a:r>
              <a:rPr lang="en-US" altLang="zh-CN" sz="2400" b="1" dirty="0" smtClean="0"/>
              <a:t> his face to avoid others’ eyes.</a:t>
            </a:r>
          </a:p>
          <a:p>
            <a:endParaRPr lang="zh-CN" altLang="zh-CN" sz="2400" b="1" dirty="0" smtClean="0"/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above: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表示在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…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上方，反义词为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below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over: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指离开表面的垂直上方或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覆盖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，反义词是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under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on: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表面之上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84" y="10286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2198" y="14287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above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17859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217163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5.across, over, through, along, around, about, round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He climbed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the hill to reach the remote village.</a:t>
            </a:r>
          </a:p>
          <a:p>
            <a:r>
              <a:rPr lang="en-US" altLang="zh-CN" sz="2400" b="1" dirty="0" smtClean="0"/>
              <a:t>Go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this road and you won’t miss the shop.</a:t>
            </a:r>
          </a:p>
          <a:p>
            <a:r>
              <a:rPr lang="en-US" altLang="zh-CN" sz="2400" b="1" dirty="0" smtClean="0"/>
              <a:t>He was the first person to successfully swim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the channel.</a:t>
            </a:r>
          </a:p>
          <a:p>
            <a:r>
              <a:rPr lang="en-US" altLang="zh-CN" sz="2400" b="1" dirty="0" smtClean="0"/>
              <a:t>Lying on the ground, he was waken up by the sun light </a:t>
            </a:r>
            <a:r>
              <a:rPr lang="en-US" altLang="zh-CN" sz="2400" b="1" u="sng" dirty="0" smtClean="0"/>
              <a:t>           </a:t>
            </a:r>
            <a:r>
              <a:rPr lang="en-US" altLang="zh-CN" sz="2400" b="1" dirty="0" smtClean="0"/>
              <a:t> the trees.</a:t>
            </a:r>
          </a:p>
          <a:p>
            <a:r>
              <a:rPr lang="en-US" altLang="zh-CN" sz="2400" b="1" dirty="0" smtClean="0"/>
              <a:t>The earth moves </a:t>
            </a:r>
            <a:r>
              <a:rPr lang="en-US" altLang="zh-CN" sz="2400" b="1" u="sng" dirty="0" smtClean="0"/>
              <a:t>              </a:t>
            </a:r>
            <a:r>
              <a:rPr lang="en-US" altLang="zh-CN" sz="2400" b="1" dirty="0" smtClean="0"/>
              <a:t> the sun.</a:t>
            </a:r>
          </a:p>
          <a:p>
            <a:r>
              <a:rPr lang="en-US" altLang="zh-CN" sz="2400" b="1" dirty="0" smtClean="0"/>
              <a:t>When you come to visit us, I will show you </a:t>
            </a:r>
            <a:r>
              <a:rPr lang="en-US" altLang="zh-CN" sz="2400" b="1" u="sng" dirty="0" smtClean="0"/>
              <a:t>             </a:t>
            </a:r>
            <a:r>
              <a:rPr lang="en-US" altLang="zh-CN" sz="2400" b="1" dirty="0" smtClean="0"/>
              <a:t> the town.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across: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表面上横过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over: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翻越到另一边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through: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从内部穿过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along: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沿着某一方向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around/round: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围绕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around/about: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四处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10286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along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322" y="17859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across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2330" y="217163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through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267170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around/round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3071810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around/about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6.about, on, in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Every year, many studies are published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 science.</a:t>
            </a:r>
          </a:p>
          <a:p>
            <a:r>
              <a:rPr lang="en-US" altLang="zh-CN" sz="2400" b="1" dirty="0" smtClean="0"/>
              <a:t>He is going to tell us a story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 his parents.</a:t>
            </a:r>
          </a:p>
          <a:p>
            <a:r>
              <a:rPr lang="en-US" altLang="zh-CN" sz="2400" b="1" dirty="0" smtClean="0"/>
              <a:t>Our discussion is focused </a:t>
            </a:r>
            <a:r>
              <a:rPr lang="en-US" altLang="zh-CN" sz="2400" b="1" u="sng" dirty="0" smtClean="0"/>
              <a:t>            </a:t>
            </a:r>
            <a:r>
              <a:rPr lang="en-US" altLang="zh-CN" sz="2400" b="1" dirty="0" smtClean="0"/>
              <a:t> Chinese art. </a:t>
            </a:r>
            <a:endParaRPr lang="zh-CN" altLang="zh-CN" sz="2400" b="1" dirty="0" smtClean="0"/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about: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“论及”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on: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强调“详尽”阐述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in: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在某方面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2132" y="10286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6182" y="14287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about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17859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7.by/of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On the wall of his family hangs a photo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 his family taken in the park.</a:t>
            </a:r>
          </a:p>
          <a:p>
            <a:r>
              <a:rPr lang="en-US" altLang="zh-CN" sz="2400" b="1" dirty="0" smtClean="0"/>
              <a:t>The portrait </a:t>
            </a:r>
            <a:r>
              <a:rPr lang="en-US" altLang="zh-CN" sz="2400" b="1" u="sng" dirty="0" smtClean="0"/>
              <a:t>              </a:t>
            </a:r>
            <a:r>
              <a:rPr lang="en-US" altLang="zh-CN" sz="2400" b="1" dirty="0" smtClean="0"/>
              <a:t> Leonardo is now kept in Louvre.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of: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所属关系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by: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动作的发出者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6380" y="10286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178592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717</Words>
  <Application>Microsoft Office PowerPoint</Application>
  <PresentationFormat>全屏显示(4:3)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15</cp:revision>
  <dcterms:created xsi:type="dcterms:W3CDTF">2012-12-19T06:31:49Z</dcterms:created>
  <dcterms:modified xsi:type="dcterms:W3CDTF">2016-08-22T00:05:06Z</dcterms:modified>
</cp:coreProperties>
</file>