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88583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1.Do you think this shirt is too tight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the shoulder?</a:t>
            </a:r>
          </a:p>
          <a:p>
            <a:r>
              <a:rPr lang="en-US" altLang="zh-CN" sz="2400" dirty="0" smtClean="0"/>
              <a:t>2.Having extra copies of your resume </a:t>
            </a:r>
            <a:r>
              <a:rPr lang="en-US" altLang="zh-CN" sz="2400" u="sng" dirty="0" smtClean="0"/>
              <a:t>               </a:t>
            </a:r>
            <a:r>
              <a:rPr lang="en-US" altLang="zh-CN" sz="2400" dirty="0" smtClean="0"/>
              <a:t> hand shows that you’re well prepared and responsible.</a:t>
            </a:r>
          </a:p>
          <a:p>
            <a:r>
              <a:rPr lang="en-US" altLang="zh-CN" sz="2200" dirty="0" smtClean="0"/>
              <a:t>3.We asked a lady, who replied that she thought you could tell a well-mannered person </a:t>
            </a:r>
            <a:r>
              <a:rPr lang="en-US" altLang="zh-CN" sz="2200" u="sng" dirty="0" smtClean="0"/>
              <a:t>              </a:t>
            </a:r>
            <a:r>
              <a:rPr lang="en-US" altLang="zh-CN" sz="2200" dirty="0" smtClean="0"/>
              <a:t> the way they occupied the space around them.</a:t>
            </a:r>
          </a:p>
          <a:p>
            <a:r>
              <a:rPr lang="en-US" altLang="zh-CN" sz="2400" dirty="0" smtClean="0"/>
              <a:t>4.They can’t necessarily protect you from other children who have a gift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making fun of any name.</a:t>
            </a:r>
          </a:p>
          <a:p>
            <a:r>
              <a:rPr lang="en-US" altLang="zh-CN" sz="2400" dirty="0" smtClean="0"/>
              <a:t>5.The number of veterinarians who work with farm animals is </a:t>
            </a:r>
            <a:r>
              <a:rPr lang="en-US" altLang="zh-CN" sz="2400" u="sng" dirty="0" smtClean="0"/>
              <a:t>        </a:t>
            </a:r>
            <a:r>
              <a:rPr lang="en-US" altLang="zh-CN" sz="2400" dirty="0" smtClean="0"/>
              <a:t> the decline as many retire.</a:t>
            </a:r>
          </a:p>
          <a:p>
            <a:r>
              <a:rPr lang="en-US" altLang="zh-CN" sz="2400" dirty="0" smtClean="0"/>
              <a:t>6. Although he had been impressed </a:t>
            </a:r>
            <a:r>
              <a:rPr lang="en-US" altLang="zh-CN" sz="2400" u="sng" dirty="0" smtClean="0"/>
              <a:t>                </a:t>
            </a:r>
            <a:r>
              <a:rPr lang="en-US" altLang="zh-CN" sz="2400" dirty="0" smtClean="0"/>
              <a:t> the difficulty of the task, he ignored it and failed finally.</a:t>
            </a:r>
          </a:p>
          <a:p>
            <a:r>
              <a:rPr lang="en-US" altLang="zh-CN" sz="2400" dirty="0" smtClean="0"/>
              <a:t>7.In other words, I guess, labor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her was more important.</a:t>
            </a:r>
          </a:p>
          <a:p>
            <a:r>
              <a:rPr lang="en-US" altLang="zh-CN" sz="2400" dirty="0" smtClean="0"/>
              <a:t>8.He was finally admitted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 Peking University after years of preparations.</a:t>
            </a:r>
          </a:p>
          <a:p>
            <a:r>
              <a:rPr lang="en-US" altLang="zh-CN" sz="2400" dirty="0" smtClean="0"/>
              <a:t>9.You kept following me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a distance so that I was unable to witness the accident happening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 the distance.</a:t>
            </a:r>
          </a:p>
          <a:p>
            <a:r>
              <a:rPr lang="en-US" altLang="zh-CN" sz="2400" dirty="0" smtClean="0"/>
              <a:t>10.If you are abandoned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computer games, you will find it difficult to quit.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3438" y="17137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across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5838" y="52856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160013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by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31451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8148" y="267170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342900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414338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8992" y="450057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to/into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4678" y="524346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6248" y="557214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in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8992" y="595784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7868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11.The picture of the queen is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more doubtful origin, but some think it was taken from an early painting of Queen Elizabeth I.</a:t>
            </a:r>
          </a:p>
          <a:p>
            <a:r>
              <a:rPr lang="en-US" altLang="zh-CN" sz="2400" dirty="0" smtClean="0"/>
              <a:t>12.The courts mast balance the liberty of the few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the security of the many.</a:t>
            </a:r>
          </a:p>
          <a:p>
            <a:r>
              <a:rPr lang="en-US" altLang="zh-CN" sz="2400" dirty="0" smtClean="0"/>
              <a:t>13.In the Olympics, the players lost their game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design.</a:t>
            </a:r>
          </a:p>
          <a:p>
            <a:r>
              <a:rPr lang="en-US" altLang="zh-CN" sz="2400" dirty="0" smtClean="0"/>
              <a:t>14.The computer works only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the help of man.</a:t>
            </a:r>
          </a:p>
          <a:p>
            <a:pPr marL="457200" indent="-457200"/>
            <a:r>
              <a:rPr lang="en-US" altLang="zh-CN" sz="2400" dirty="0" smtClean="0"/>
              <a:t>15.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all the animals I’ve ever had, these two dogs are the most sensitive to the spoken word.</a:t>
            </a:r>
          </a:p>
          <a:p>
            <a:pPr marL="457200" indent="-457200"/>
            <a:r>
              <a:rPr lang="en-US" altLang="zh-CN" sz="2400" dirty="0" smtClean="0"/>
              <a:t>16.In order to lose weight, she is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diet.</a:t>
            </a:r>
          </a:p>
          <a:p>
            <a:pPr marL="457200" indent="-457200"/>
            <a:r>
              <a:rPr lang="en-US" altLang="zh-CN" sz="2400" dirty="0" smtClean="0"/>
              <a:t>17.With the development of urbanization, more animals are </a:t>
            </a:r>
            <a:r>
              <a:rPr lang="en-US" altLang="zh-CN" sz="2400" u="sng" dirty="0" smtClean="0"/>
              <a:t>        </a:t>
            </a:r>
            <a:r>
              <a:rPr lang="en-US" altLang="zh-CN" sz="2400" dirty="0" smtClean="0"/>
              <a:t> risk.</a:t>
            </a:r>
          </a:p>
          <a:p>
            <a:pPr marL="457200" indent="-457200"/>
            <a:r>
              <a:rPr lang="en-US" altLang="zh-CN" sz="2400" dirty="0" smtClean="0"/>
              <a:t>18.Of course we all know this could not be further </a:t>
            </a:r>
            <a:r>
              <a:rPr lang="en-US" altLang="zh-CN" sz="2400" u="sng" dirty="0" smtClean="0"/>
              <a:t>         </a:t>
            </a:r>
            <a:r>
              <a:rPr lang="en-US" altLang="zh-CN" sz="2400" dirty="0" smtClean="0"/>
              <a:t> the truth.</a:t>
            </a:r>
          </a:p>
          <a:p>
            <a:pPr marL="457200" indent="-457200"/>
            <a:r>
              <a:rPr lang="en-US" altLang="zh-CN" sz="2400" dirty="0" smtClean="0"/>
              <a:t>19.My Sweet and Sour Pork was the first meal that I created </a:t>
            </a:r>
            <a:r>
              <a:rPr lang="en-US" altLang="zh-CN" sz="2400" u="sng" dirty="0" smtClean="0"/>
              <a:t>        </a:t>
            </a:r>
            <a:r>
              <a:rPr lang="en-US" altLang="zh-CN" sz="2400" dirty="0" smtClean="0"/>
              <a:t> the air fryer.</a:t>
            </a:r>
          </a:p>
          <a:p>
            <a:pPr marL="457200" indent="-457200"/>
            <a:r>
              <a:rPr lang="en-US" altLang="zh-CN" sz="2400" dirty="0" smtClean="0"/>
              <a:t>20.He went home late, tired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a day’s hard work.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29058" y="31424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of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12" y="102862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against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0760" y="181444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by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214311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52882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Of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7686" y="32146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2396" y="360039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12" y="395758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2396" y="431477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306" y="531490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after/from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7868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21.After he received the offer, he was congratulated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his admission.</a:t>
            </a:r>
          </a:p>
          <a:p>
            <a:r>
              <a:rPr lang="en-US" altLang="zh-CN" sz="2400" dirty="0" smtClean="0"/>
              <a:t>22.The thieves must have been well prepared as it took them just three minutes to steal paintings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two world famous artists.</a:t>
            </a:r>
          </a:p>
          <a:p>
            <a:r>
              <a:rPr lang="en-US" altLang="zh-CN" sz="2400" dirty="0" smtClean="0"/>
              <a:t>23.The girl, almost frightened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death at the sight of the snake, shut her eyes and dared not have a second look at it.</a:t>
            </a:r>
          </a:p>
          <a:p>
            <a:r>
              <a:rPr lang="en-US" altLang="zh-CN" sz="2400" dirty="0" smtClean="0"/>
              <a:t>24.I’ve tried my best and done quite well, but he is always finding faults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me.</a:t>
            </a:r>
          </a:p>
          <a:p>
            <a:r>
              <a:rPr lang="en-US" altLang="zh-CN" sz="2400" dirty="0" smtClean="0"/>
              <a:t>25.To take a revenge on his boss, Tom set fire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his factory.</a:t>
            </a:r>
          </a:p>
          <a:p>
            <a:r>
              <a:rPr lang="en-US" altLang="zh-CN" sz="2400" dirty="0" smtClean="0"/>
              <a:t>26.He wears a pair of shoes that is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my size.</a:t>
            </a:r>
          </a:p>
          <a:p>
            <a:pPr marL="457200" indent="-457200">
              <a:buAutoNum type="arabicPeriod" startAt="27"/>
            </a:pP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no condition will I lend the money to you.</a:t>
            </a:r>
          </a:p>
          <a:p>
            <a:pPr marL="457200" indent="-457200"/>
            <a:r>
              <a:rPr lang="en-US" altLang="zh-CN" sz="2400" dirty="0" smtClean="0"/>
              <a:t>28.We know many of you will mourn with us, and we ask that you respect our privacy during our time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grief.</a:t>
            </a:r>
          </a:p>
          <a:p>
            <a:pPr marL="457200" indent="-457200"/>
            <a:r>
              <a:rPr lang="en-US" altLang="zh-CN" sz="2400" dirty="0" smtClean="0"/>
              <a:t>29.The boss was charged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exploiting his employees.</a:t>
            </a:r>
          </a:p>
          <a:p>
            <a:pPr marL="457200" indent="-457200"/>
            <a:r>
              <a:rPr lang="en-US" altLang="zh-CN" sz="2400" dirty="0" smtClean="0"/>
              <a:t>30.We change the place of the meeting just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your convenience.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786578" y="31424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4810" y="14572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by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058" y="181444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92893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324320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64331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of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402902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474340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of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8992" y="510059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446" y="5457782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3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31.The argument was solved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your favor.</a:t>
            </a:r>
          </a:p>
          <a:p>
            <a:r>
              <a:rPr lang="en-US" altLang="zh-CN" sz="2400" dirty="0" smtClean="0"/>
              <a:t>32.He came to the party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the request of his friends.</a:t>
            </a:r>
          </a:p>
          <a:p>
            <a:r>
              <a:rPr lang="en-US" altLang="zh-CN" sz="2400" dirty="0" smtClean="0"/>
              <a:t>33.He is making progress day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day</a:t>
            </a:r>
            <a:r>
              <a:rPr lang="en-US" altLang="zh-CN" sz="2400" dirty="0" smtClean="0"/>
              <a:t> and turns out to be the excellent one in class.</a:t>
            </a:r>
          </a:p>
          <a:p>
            <a:r>
              <a:rPr lang="en-US" altLang="zh-CN" sz="2400" dirty="0" smtClean="0"/>
              <a:t>34.To write a good passage, we are supposed to write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the point.</a:t>
            </a:r>
          </a:p>
          <a:p>
            <a:r>
              <a:rPr lang="en-US" altLang="zh-CN" sz="2400" dirty="0" smtClean="0"/>
              <a:t>35.You’d better criticize a person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 his presence.</a:t>
            </a:r>
          </a:p>
          <a:p>
            <a:r>
              <a:rPr lang="en-US" altLang="zh-CN" sz="2400" dirty="0" smtClean="0"/>
              <a:t>36.Whether you will come or not makes a great difference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us.</a:t>
            </a:r>
          </a:p>
          <a:p>
            <a:r>
              <a:rPr lang="en-US" altLang="zh-CN" sz="2400" dirty="0" smtClean="0"/>
              <a:t>37.The kid is particular </a:t>
            </a:r>
            <a:r>
              <a:rPr lang="en-US" altLang="zh-CN" sz="2400" u="sng" dirty="0" smtClean="0"/>
              <a:t>              </a:t>
            </a:r>
            <a:r>
              <a:rPr lang="en-US" altLang="zh-CN" sz="2400" dirty="0" smtClean="0"/>
              <a:t> food.</a:t>
            </a:r>
          </a:p>
          <a:p>
            <a:r>
              <a:rPr lang="en-US" altLang="zh-CN" sz="2400" dirty="0" smtClean="0"/>
              <a:t>38.The father’s salary is the only income that they can live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39.We must keep the classroom clean, because dirt and disease go hand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hand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40.As he started to make out the ticket, the woman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the wheel said proudly that she knew the officer well.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857620" y="28572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in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116" y="64291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100010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by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17430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7686" y="210019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in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520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1802" y="281457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about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44" y="317176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100" y="392906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in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7950" y="452908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at/behind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3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41.Chaplin sits down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the table with his plate full of fish.</a:t>
            </a:r>
          </a:p>
          <a:p>
            <a:r>
              <a:rPr lang="en-US" altLang="zh-CN" sz="2400" dirty="0" smtClean="0"/>
              <a:t>42.Travelling with a companion can cut your travel expenses </a:t>
            </a:r>
            <a:r>
              <a:rPr lang="en-US" altLang="zh-CN" sz="2400" u="sng" dirty="0" smtClean="0"/>
              <a:t>        </a:t>
            </a:r>
            <a:r>
              <a:rPr lang="en-US" altLang="zh-CN" sz="2400" dirty="0" smtClean="0"/>
              <a:t> half, while doubling the fun of your trip.</a:t>
            </a:r>
          </a:p>
          <a:p>
            <a:r>
              <a:rPr lang="en-US" altLang="zh-CN" sz="2400" dirty="0" smtClean="0"/>
              <a:t>43.Although she didn’t have obvious advantages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others, she was employed at last.</a:t>
            </a:r>
          </a:p>
          <a:p>
            <a:r>
              <a:rPr lang="en-US" altLang="zh-CN" sz="2400" dirty="0" smtClean="0"/>
              <a:t>44.Although he was quite ill, he struggled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his feet when he saw his son.</a:t>
            </a:r>
          </a:p>
          <a:p>
            <a:r>
              <a:rPr lang="en-US" altLang="zh-CN" sz="2400" dirty="0" smtClean="0"/>
              <a:t>45.In a party, we often need to start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some small talks.</a:t>
            </a:r>
          </a:p>
          <a:p>
            <a:r>
              <a:rPr lang="en-US" altLang="zh-CN" sz="2400" dirty="0" smtClean="0"/>
              <a:t>46.Christmas falls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Sunday.</a:t>
            </a:r>
          </a:p>
          <a:p>
            <a:r>
              <a:rPr lang="en-US" altLang="zh-CN" sz="2400" dirty="0" smtClean="0"/>
              <a:t>47.If you want to stay comfortably in the company for a long time, I advise you to keep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good terms with your colleagues.</a:t>
            </a:r>
          </a:p>
          <a:p>
            <a:r>
              <a:rPr lang="en-US" altLang="zh-CN" sz="2400" dirty="0" smtClean="0"/>
              <a:t>48.His daughter isn’t in favor of sports, and it’s true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his son.</a:t>
            </a:r>
          </a:p>
          <a:p>
            <a:r>
              <a:rPr lang="en-US" altLang="zh-CN" sz="2400" dirty="0" smtClean="0"/>
              <a:t>49.It seems quite warm today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contrast with yesterday’s icy wind.</a:t>
            </a:r>
          </a:p>
          <a:p>
            <a:r>
              <a:rPr lang="en-US" altLang="zh-CN" sz="2400" dirty="0" smtClean="0"/>
              <a:t>50.Do you know whether the watch is resistant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water.</a:t>
            </a:r>
          </a:p>
          <a:p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928926" y="24280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6710" y="5999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in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7950" y="13572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over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0694" y="207167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3438" y="281457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317176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388614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64" y="42862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of/for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460052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in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3636" y="538634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7868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51.Two copies of the same book have been bought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mistake.</a:t>
            </a:r>
          </a:p>
          <a:p>
            <a:r>
              <a:rPr lang="en-US" altLang="zh-CN" sz="2400" dirty="0" smtClean="0"/>
              <a:t>52.Today, each person with AIDS is surviving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average longer than two days.</a:t>
            </a:r>
          </a:p>
          <a:p>
            <a:r>
              <a:rPr lang="en-US" altLang="zh-CN" sz="2400" dirty="0" smtClean="0"/>
              <a:t>53.He was,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everyone’s surprise, beaten by his rival.</a:t>
            </a:r>
          </a:p>
          <a:p>
            <a:r>
              <a:rPr lang="en-US" altLang="zh-CN" sz="2400" dirty="0" smtClean="0"/>
              <a:t>54.Despite the storm, he kept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his promise, waiting for her on the beach.</a:t>
            </a:r>
          </a:p>
          <a:p>
            <a:r>
              <a:rPr lang="en-US" altLang="zh-CN" sz="2400" dirty="0" smtClean="0"/>
              <a:t>55.The crowd panicked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the sound of the explosion.</a:t>
            </a:r>
          </a:p>
          <a:p>
            <a:r>
              <a:rPr lang="en-US" altLang="zh-CN" sz="2400" dirty="0" smtClean="0"/>
              <a:t>56.Once exposed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the sun, the skin of the apple will soon become dry.</a:t>
            </a:r>
          </a:p>
          <a:p>
            <a:r>
              <a:rPr lang="en-US" altLang="zh-CN" sz="2400" dirty="0" smtClean="0"/>
              <a:t>57.If you feel tired, I can take the job with you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turns.</a:t>
            </a:r>
          </a:p>
          <a:p>
            <a:r>
              <a:rPr lang="en-US" altLang="zh-CN" sz="2400" dirty="0" smtClean="0"/>
              <a:t>58.I was a bit worried because I could hardly imagine what my parents will react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my failure in the final examination.</a:t>
            </a:r>
          </a:p>
          <a:p>
            <a:r>
              <a:rPr lang="en-US" altLang="zh-CN" sz="2400" dirty="0" smtClean="0"/>
              <a:t>59.He three the painting considered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little value away.</a:t>
            </a:r>
          </a:p>
          <a:p>
            <a:r>
              <a:rPr lang="en-US" altLang="zh-CN" sz="2400" dirty="0" smtClean="0"/>
              <a:t>60.After years of fighting, the area won its independence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the colonists.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3702" y="28572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by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6446" y="64291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13572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17430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242886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281457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3636" y="35289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by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0298" y="42862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9190" y="467196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of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44" y="50291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61.He often treats his father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a meal.</a:t>
            </a:r>
          </a:p>
          <a:p>
            <a:r>
              <a:rPr lang="en-US" altLang="zh-CN" sz="2400" dirty="0" smtClean="0"/>
              <a:t>62.After a day’s study, we are supposed to reflect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what we have learned.</a:t>
            </a:r>
          </a:p>
          <a:p>
            <a:r>
              <a:rPr lang="en-US" altLang="zh-CN" sz="2400" dirty="0" smtClean="0"/>
              <a:t>63.We should not pursue a happiness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the expense of others.</a:t>
            </a:r>
          </a:p>
          <a:p>
            <a:r>
              <a:rPr lang="en-US" altLang="zh-CN" sz="2400" dirty="0" smtClean="0"/>
              <a:t>64.In 1992, she was invited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one of six children in the world to speak at the Earth Summit in Brazil.</a:t>
            </a:r>
          </a:p>
          <a:p>
            <a:pPr marL="457200" indent="-457200">
              <a:buAutoNum type="arabicPeriod" startAt="65"/>
            </a:pP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Cambridge and Oxford present at the fair in competition for the best and brightest, they agree that the two universities usually have more interest in cooperation than competition.</a:t>
            </a:r>
          </a:p>
          <a:p>
            <a:pPr marL="457200" indent="-457200"/>
            <a:r>
              <a:rPr lang="en-US" altLang="zh-CN" sz="2400" dirty="0" smtClean="0"/>
              <a:t>66.I had to give the speech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my memory and in front of such a big audience.</a:t>
            </a:r>
          </a:p>
          <a:p>
            <a:pPr marL="457200" indent="-457200"/>
            <a:r>
              <a:rPr lang="en-US" altLang="zh-CN" sz="2400" dirty="0" smtClean="0"/>
              <a:t>67.Frank put the medicine in the top drawer to make sure it would not be accessible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the kids.</a:t>
            </a:r>
          </a:p>
          <a:p>
            <a:pPr marL="457200" indent="-457200"/>
            <a:r>
              <a:rPr lang="en-US" altLang="zh-CN" sz="2400" dirty="0" smtClean="0"/>
              <a:t>68.I’m allergic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alcohol. That’s why I keep off alcoholic drinks.</a:t>
            </a:r>
          </a:p>
          <a:p>
            <a:pPr marL="457200" indent="-457200"/>
            <a:r>
              <a:rPr lang="en-US" altLang="zh-CN" sz="2400" dirty="0" smtClean="0"/>
              <a:t>69.This project aims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helping poor children living in remote areas receive education.</a:t>
            </a:r>
          </a:p>
          <a:p>
            <a:pPr marL="457200" indent="-457200"/>
            <a:r>
              <a:rPr lang="en-US" altLang="zh-CN" sz="2400" dirty="0" smtClean="0"/>
              <a:t>70.The job promises high wages, so there are many applicants </a:t>
            </a:r>
            <a:r>
              <a:rPr lang="en-US" altLang="zh-CN" sz="2400" u="sng" dirty="0" smtClean="0"/>
              <a:t>       </a:t>
            </a:r>
            <a:r>
              <a:rPr lang="en-US" altLang="zh-CN" sz="2400" dirty="0" smtClean="0"/>
              <a:t> it.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00496" y="24280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0826" y="64291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28" y="135729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17430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as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45738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352895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from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64" y="460052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4546" y="50291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535782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9586" y="610072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for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70" y="142852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71.When talking with a stranger, I will naturally keep him or her </a:t>
            </a:r>
            <a:r>
              <a:rPr lang="en-US" altLang="zh-CN" sz="2400" u="sng" dirty="0" smtClean="0"/>
              <a:t>    </a:t>
            </a:r>
            <a:r>
              <a:rPr lang="en-US" altLang="zh-CN" sz="2400" dirty="0" smtClean="0"/>
              <a:t> arm’s length.</a:t>
            </a:r>
          </a:p>
          <a:p>
            <a:r>
              <a:rPr lang="en-US" altLang="zh-CN" sz="2400" dirty="0" smtClean="0"/>
              <a:t>72.They are thinking about placing a ban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smoking on public transport.</a:t>
            </a:r>
          </a:p>
          <a:p>
            <a:r>
              <a:rPr lang="en-US" altLang="zh-CN" sz="2400" dirty="0" smtClean="0"/>
              <a:t>73.The situation worsens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the hour and we have no ideal what will become of us.</a:t>
            </a:r>
          </a:p>
          <a:p>
            <a:r>
              <a:rPr lang="en-US" altLang="zh-CN" sz="2400" dirty="0" smtClean="0"/>
              <a:t>74.It hasn’t rained for months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end. The fields are badly in need of water.</a:t>
            </a:r>
          </a:p>
          <a:p>
            <a:r>
              <a:rPr lang="en-US" altLang="zh-CN" sz="2400" dirty="0" smtClean="0"/>
              <a:t>75.She started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 the bottom and worked her way up to become manager of the company.</a:t>
            </a:r>
          </a:p>
          <a:p>
            <a:r>
              <a:rPr lang="en-US" altLang="zh-CN" sz="2400" dirty="0" smtClean="0"/>
              <a:t>76.You shouldn’t blame this accident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him. </a:t>
            </a:r>
          </a:p>
          <a:p>
            <a:r>
              <a:rPr lang="en-US" altLang="zh-CN" sz="2400" dirty="0" smtClean="0"/>
              <a:t>77.The song is quite popular </a:t>
            </a:r>
            <a:r>
              <a:rPr lang="en-US" altLang="zh-CN" sz="2400" u="sng" dirty="0" smtClean="0"/>
              <a:t>           </a:t>
            </a:r>
            <a:r>
              <a:rPr lang="en-US" altLang="zh-CN" sz="2400" dirty="0" smtClean="0"/>
              <a:t> students in America.</a:t>
            </a:r>
          </a:p>
          <a:p>
            <a:r>
              <a:rPr lang="en-US" altLang="zh-CN" sz="2400" dirty="0" smtClean="0"/>
              <a:t>78.Watching Xiao Shenyang perform in a funny manner, the audience burst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 laughter from time to time.</a:t>
            </a:r>
          </a:p>
          <a:p>
            <a:r>
              <a:rPr lang="en-US" altLang="zh-CN" sz="2400" dirty="0" smtClean="0"/>
              <a:t>79.The students hope to profit from the teacher’s comments </a:t>
            </a:r>
            <a:r>
              <a:rPr lang="en-US" altLang="zh-CN" sz="2400" u="sng" dirty="0" smtClean="0"/>
              <a:t>         </a:t>
            </a:r>
            <a:r>
              <a:rPr lang="en-US" altLang="zh-CN" sz="2400" dirty="0" smtClean="0"/>
              <a:t> their compositions.</a:t>
            </a:r>
          </a:p>
          <a:p>
            <a:r>
              <a:rPr lang="en-US" altLang="zh-CN" sz="2400" dirty="0" smtClean="0"/>
              <a:t>80.He is very cautious and will never comment on what they have reported </a:t>
            </a:r>
            <a:r>
              <a:rPr lang="en-US" altLang="zh-CN" sz="2400" u="sng" dirty="0" smtClean="0"/>
              <a:t>             </a:t>
            </a:r>
            <a:r>
              <a:rPr lang="en-US" altLang="zh-CN" sz="2400" dirty="0" smtClean="0"/>
              <a:t> random.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929586" y="21429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6380" y="92867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30" y="167156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by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6" y="238594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670" y="310032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9190" y="381470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2" y="421481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with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495771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into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6710" y="531490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Comic Sans MS" pitchFamily="66" charset="0"/>
              </a:rPr>
              <a:t>on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0166" y="642939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  <a:latin typeface="Comic Sans MS" pitchFamily="66" charset="0"/>
              </a:rPr>
              <a:t>at</a:t>
            </a:r>
            <a:endParaRPr lang="zh-CN" altLang="en-US" sz="2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1235</Words>
  <Application>Microsoft Office PowerPoint</Application>
  <PresentationFormat>全屏显示(4:3)</PresentationFormat>
  <Paragraphs>161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54</cp:revision>
  <dcterms:created xsi:type="dcterms:W3CDTF">2012-12-24T02:24:06Z</dcterms:created>
  <dcterms:modified xsi:type="dcterms:W3CDTF">2016-08-22T00:06:02Z</dcterms:modified>
</cp:coreProperties>
</file>