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7" r:id="rId4"/>
    <p:sldId id="258" r:id="rId5"/>
    <p:sldId id="262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a. confident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violence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</a:t>
            </a:r>
            <a:r>
              <a:rPr lang="en-US" altLang="zh-CN" sz="2400" b="1" u="sng" dirty="0" smtClean="0"/>
              <a:t>diligent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popularity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gg</a:t>
            </a:r>
            <a:r>
              <a:rPr lang="en-US" altLang="zh-CN" sz="2400" b="1" dirty="0" smtClean="0"/>
              <a:t>re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ss</a:t>
            </a:r>
            <a:r>
              <a:rPr lang="en-US" altLang="zh-CN" sz="2400" b="1" dirty="0" smtClean="0"/>
              <a:t>ive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educated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guide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guidance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equality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v./n. reward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optimistic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illegal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president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begged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attractive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lose heart</a:t>
            </a:r>
          </a:p>
          <a:p>
            <a:r>
              <a:rPr lang="en-US" altLang="zh-CN" sz="2400" b="1" dirty="0" smtClean="0"/>
              <a:t>17. devote to</a:t>
            </a:r>
          </a:p>
          <a:p>
            <a:r>
              <a:rPr lang="en-US" altLang="zh-CN" sz="2400" b="1" dirty="0" smtClean="0"/>
              <a:t>18. be sentenced to</a:t>
            </a:r>
          </a:p>
          <a:p>
            <a:r>
              <a:rPr lang="en-US" altLang="zh-CN" sz="2400" b="1" dirty="0" smtClean="0"/>
              <a:t>19. come to power</a:t>
            </a:r>
          </a:p>
          <a:p>
            <a:r>
              <a:rPr lang="en-US" altLang="zh-CN" sz="2400" b="1" dirty="0" smtClean="0"/>
              <a:t>20. out of work</a:t>
            </a:r>
          </a:p>
          <a:p>
            <a:r>
              <a:rPr lang="en-US" altLang="zh-CN" sz="2400" b="1" dirty="0" smtClean="0"/>
              <a:t>21. blow up</a:t>
            </a:r>
          </a:p>
          <a:p>
            <a:r>
              <a:rPr lang="en-US" altLang="zh-CN" sz="2400" b="1" dirty="0" smtClean="0"/>
              <a:t>22. as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 </a:t>
            </a:r>
            <a:r>
              <a:rPr lang="en-US" altLang="zh-CN" sz="2400" b="1" dirty="0" smtClean="0"/>
              <a:t>matter of fact</a:t>
            </a:r>
          </a:p>
          <a:p>
            <a:r>
              <a:rPr lang="en-US" altLang="zh-CN" sz="2400" b="1" dirty="0" smtClean="0"/>
              <a:t>23. do research on</a:t>
            </a:r>
          </a:p>
          <a:p>
            <a:r>
              <a:rPr lang="en-US" altLang="zh-CN" sz="2400" b="1" dirty="0" smtClean="0"/>
              <a:t>24. be popular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with</a:t>
            </a:r>
          </a:p>
          <a:p>
            <a:r>
              <a:rPr lang="en-US" altLang="zh-CN" sz="2400" b="1" dirty="0" smtClean="0"/>
              <a:t>25.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be born equal</a:t>
            </a:r>
          </a:p>
        </p:txBody>
      </p:sp>
    </p:spTree>
    <p:extLst>
      <p:ext uri="{BB962C8B-B14F-4D97-AF65-F5344CB8AC3E}">
        <p14:creationId xmlns:p14="http://schemas.microsoft.com/office/powerpoint/2010/main" val="15778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240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n. culture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n./v. value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mystery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enter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survive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remove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explode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evidence [U]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formal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sink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n./a. worth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deal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decorate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paint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jewel [C]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-315416"/>
            <a:ext cx="62646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cultural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valuable, invaluable; valueless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mysterious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entrance; entry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survivor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生还者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 survival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removal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explosion, explosive; a. explosive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evident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informal; n. information[U]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sink, sank, sunk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worthy (a worthy task/man)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deal, dealt, dealt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decoration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painting, painter, paint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jewelry [U]</a:t>
            </a: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in search of, belong to, at war, serve as, be on trial, in memory of, in return, remain a mystery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If blood is spilled the countries </a:t>
            </a:r>
            <a:r>
              <a:rPr lang="en-US" altLang="zh-CN" sz="2400" u="sng" dirty="0" smtClean="0"/>
              <a:t>                           </a:t>
            </a:r>
            <a:r>
              <a:rPr lang="en-US" altLang="zh-CN" sz="2400" dirty="0" smtClean="0"/>
              <a:t>.</a:t>
            </a:r>
            <a:endParaRPr lang="en-US" altLang="zh-CN" sz="2400" u="sng" dirty="0"/>
          </a:p>
          <a:p>
            <a:pPr marL="457200" indent="-457200">
              <a:buAutoNum type="arabicPeriod"/>
            </a:pPr>
            <a:r>
              <a:rPr lang="en-US" altLang="zh-CN" sz="2400" dirty="0"/>
              <a:t>China is a developing socialist country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third </a:t>
            </a:r>
            <a:r>
              <a:rPr lang="en-US" altLang="zh-CN" sz="2400" dirty="0" smtClean="0"/>
              <a:t>world.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He </a:t>
            </a:r>
            <a:r>
              <a:rPr lang="en-US" altLang="zh-CN" sz="2400" u="sng" dirty="0" smtClean="0"/>
              <a:t>                               </a:t>
            </a:r>
            <a:r>
              <a:rPr lang="en-US" altLang="zh-CN" sz="2400" dirty="0" smtClean="0"/>
              <a:t>later </a:t>
            </a:r>
            <a:r>
              <a:rPr lang="en-US" altLang="zh-CN" sz="2400" dirty="0"/>
              <a:t>this month charged with </a:t>
            </a:r>
            <a:r>
              <a:rPr lang="en-US" altLang="zh-CN" sz="2400" dirty="0" smtClean="0"/>
              <a:t>murder. 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The Mona Lisa's smile may always </a:t>
            </a:r>
            <a:r>
              <a:rPr lang="en-US" altLang="zh-CN" sz="2400" u="sng" dirty="0" smtClean="0"/>
              <a:t>                              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but it is now possible to hear what her voice would have sounded like, thanks to a Japanese </a:t>
            </a:r>
            <a:r>
              <a:rPr lang="en-US" altLang="zh-CN" sz="2400" dirty="0" smtClean="0"/>
              <a:t>expert</a:t>
            </a:r>
            <a:r>
              <a:rPr lang="en-US" altLang="zh-CN" sz="2400" dirty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He framed this question three different ways </a:t>
            </a:r>
            <a:r>
              <a:rPr lang="en-US" altLang="zh-CN" sz="2400" i="1" u="sng" dirty="0" smtClean="0"/>
              <a:t>                     </a:t>
            </a:r>
            <a:r>
              <a:rPr lang="en-US" altLang="zh-CN" sz="2400" dirty="0" smtClean="0"/>
              <a:t>an </a:t>
            </a:r>
            <a:r>
              <a:rPr lang="en-US" altLang="zh-CN" sz="2400" dirty="0"/>
              <a:t>answer</a:t>
            </a:r>
            <a:r>
              <a:rPr lang="en-US" altLang="zh-CN" sz="2400" i="1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These are gestures of genuine friendship </a:t>
            </a:r>
            <a:r>
              <a:rPr lang="en-US" altLang="zh-CN" sz="2400" dirty="0" smtClean="0"/>
              <a:t>without any </a:t>
            </a:r>
            <a:r>
              <a:rPr lang="en-US" altLang="zh-CN" sz="2400" dirty="0" err="1"/>
              <a:t>favours</a:t>
            </a:r>
            <a:r>
              <a:rPr lang="en-US" altLang="zh-CN" sz="2400" dirty="0"/>
              <a:t> expected </a:t>
            </a:r>
            <a:r>
              <a:rPr lang="en-US" altLang="zh-CN" sz="2400" u="sng" dirty="0" smtClean="0"/>
              <a:t>                            </a:t>
            </a:r>
            <a:r>
              <a:rPr lang="en-US" altLang="zh-CN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This room has a dual purpose,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both a study and a dining </a:t>
            </a:r>
            <a:r>
              <a:rPr lang="en-US" altLang="zh-CN" sz="2400" dirty="0" smtClean="0"/>
              <a:t>room.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I have resolved that the best thing I can do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him </a:t>
            </a:r>
            <a:r>
              <a:rPr lang="en-US" altLang="zh-CN" sz="2400" dirty="0"/>
              <a:t>is to work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9992" y="97347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will be at war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13407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belonging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70080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will be on trial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040" y="20608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remain a mystery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31409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search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38929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return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425302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serving as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475708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memory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她从未想到她会走访了世界上绝大多数的奇观。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那是一个人们还不知道雨是怎样形成的时期。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毫无疑问的是那座城堡是为了纪念一位英雄而建的。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She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could never have imagined </a:t>
            </a:r>
            <a:r>
              <a:rPr lang="en-US" altLang="zh-CN" sz="2400" dirty="0" smtClean="0">
                <a:solidFill>
                  <a:prstClr val="black"/>
                </a:solidFill>
              </a:rPr>
              <a:t>that she would have visited most of the wonders of the world.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That was a time when </a:t>
            </a:r>
            <a:r>
              <a:rPr lang="en-US" altLang="zh-CN" sz="2400" dirty="0" smtClean="0">
                <a:solidFill>
                  <a:prstClr val="black"/>
                </a:solidFill>
              </a:rPr>
              <a:t>how the rain is formed remained a mystery.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There is no doubt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the castle was built in memory of a hero.</a:t>
            </a: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painting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inquiry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arrival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appearance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548680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I am writing to you </a:t>
            </a:r>
            <a:r>
              <a:rPr lang="en-US" altLang="zh-CN" sz="2200" b="1" u="sng" dirty="0"/>
              <a:t>to inform you that </a:t>
            </a:r>
            <a:r>
              <a:rPr lang="en-US" altLang="zh-CN" sz="2200" b="1" dirty="0"/>
              <a:t>my uncle is going to attend a meeting to be held in your city in a few days.</a:t>
            </a:r>
            <a:endParaRPr lang="zh-CN" alt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When I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was told about it, </a:t>
            </a:r>
            <a:r>
              <a:rPr lang="en-US" altLang="zh-CN" sz="2200" b="1" u="sng" dirty="0"/>
              <a:t>it occurred to me </a:t>
            </a:r>
            <a:r>
              <a:rPr lang="en-US" altLang="zh-CN" sz="2200" b="1" dirty="0"/>
              <a:t>that I could take this opportunity to present the Chinese painting you are in favor of to you with the help of my uncle.</a:t>
            </a:r>
            <a:endParaRPr lang="zh-CN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8347" y="3140968"/>
            <a:ext cx="89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Therefore, I </a:t>
            </a:r>
            <a:r>
              <a:rPr lang="en-US" altLang="zh-CN" sz="2200" b="1" u="sng" dirty="0" smtClean="0"/>
              <a:t>am wondering whether </a:t>
            </a:r>
            <a:r>
              <a:rPr lang="en-US" altLang="zh-CN" sz="2200" b="1" dirty="0" smtClean="0"/>
              <a:t>it is possible and at your convenience to pick him up at he airport so that he may give you the painting there.</a:t>
            </a:r>
            <a:endParaRPr lang="zh-CN" alt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8347" y="4243735"/>
            <a:ext cx="89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 smtClean="0"/>
              <a:t>According to his schedule</a:t>
            </a:r>
            <a:r>
              <a:rPr lang="en-US" altLang="zh-CN" sz="2200" b="1" dirty="0" smtClean="0"/>
              <a:t>, he will arrive at half past eleven in the morning on August 6 by flight CA985.</a:t>
            </a:r>
            <a:endParaRPr lang="zh-CN" alt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7706" y="5276527"/>
            <a:ext cx="8962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If you may </a:t>
            </a:r>
            <a:r>
              <a:rPr lang="en-US" altLang="zh-CN" sz="2200" b="1" u="sng" dirty="0" smtClean="0"/>
              <a:t>spare some time to </a:t>
            </a:r>
            <a:r>
              <a:rPr lang="en-US" altLang="zh-CN" sz="2200" b="1" dirty="0" smtClean="0"/>
              <a:t>meet him at the airport, a tall man wearing a pair of glasses who looks like me is none other than my uncle Li Ming. Would you please consider it and reply to me soon? (150)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991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659</Words>
  <Application>Microsoft Office PowerPoint</Application>
  <PresentationFormat>全屏显示(4:3)</PresentationFormat>
  <Paragraphs>102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65</cp:revision>
  <dcterms:created xsi:type="dcterms:W3CDTF">2016-09-05T02:56:20Z</dcterms:created>
  <dcterms:modified xsi:type="dcterms:W3CDTF">2016-10-08T01:09:47Z</dcterms:modified>
</cp:coreProperties>
</file>