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57" r:id="rId5"/>
    <p:sldId id="258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n. magician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voluntary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spectator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champion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irreplaceable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ancient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physician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irregular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applause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performance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swift</a:t>
            </a: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athlete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marriage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competition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painless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on a regular basis</a:t>
            </a:r>
          </a:p>
          <a:p>
            <a:r>
              <a:rPr lang="en-US" altLang="zh-CN" sz="2400" b="1" dirty="0" smtClean="0"/>
              <a:t>17. run/compete against</a:t>
            </a:r>
          </a:p>
          <a:p>
            <a:r>
              <a:rPr lang="en-US" altLang="zh-CN" sz="2400" b="1" dirty="0" smtClean="0"/>
              <a:t>18. stand for</a:t>
            </a:r>
          </a:p>
          <a:p>
            <a:r>
              <a:rPr lang="en-US" altLang="zh-CN" sz="2400" b="1" dirty="0" smtClean="0"/>
              <a:t>19. hold the record</a:t>
            </a:r>
          </a:p>
          <a:p>
            <a:r>
              <a:rPr lang="en-US" altLang="zh-CN" sz="2400" b="1" dirty="0" smtClean="0"/>
              <a:t>20. bid for</a:t>
            </a:r>
          </a:p>
          <a:p>
            <a:r>
              <a:rPr lang="en-US" altLang="zh-CN" sz="2400" b="1" dirty="0" smtClean="0"/>
              <a:t>21. be admitted to/into</a:t>
            </a:r>
          </a:p>
          <a:p>
            <a:r>
              <a:rPr lang="en-US" altLang="zh-CN" sz="2400" b="1" dirty="0" smtClean="0"/>
              <a:t>22. take part in</a:t>
            </a:r>
          </a:p>
          <a:p>
            <a:r>
              <a:rPr lang="en-US" altLang="zh-CN" sz="2400" b="1" dirty="0" smtClean="0"/>
              <a:t>23. in charge of</a:t>
            </a:r>
          </a:p>
          <a:p>
            <a:r>
              <a:rPr lang="en-US" altLang="zh-CN" sz="2400" b="1" dirty="0" smtClean="0"/>
              <a:t>24. hand in hand</a:t>
            </a:r>
          </a:p>
          <a:p>
            <a:r>
              <a:rPr lang="en-US" altLang="zh-CN" sz="2400" b="1" dirty="0" smtClean="0"/>
              <a:t>25. get married to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778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 A C </a:t>
            </a:r>
            <a:r>
              <a:rPr lang="en-US" altLang="zh-CN" sz="2800" dirty="0" err="1" smtClean="0"/>
              <a:t>C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D A </a:t>
            </a:r>
            <a:r>
              <a:rPr lang="en-US" altLang="zh-CN" sz="2800" dirty="0" err="1" smtClean="0"/>
              <a:t>A</a:t>
            </a:r>
            <a:r>
              <a:rPr lang="en-US" altLang="zh-CN" sz="2800" dirty="0" smtClean="0"/>
              <a:t> B D</a:t>
            </a:r>
          </a:p>
          <a:p>
            <a:r>
              <a:rPr lang="en-US" altLang="zh-CN" sz="2800" dirty="0" smtClean="0"/>
              <a:t>A C D B C</a:t>
            </a:r>
          </a:p>
          <a:p>
            <a:r>
              <a:rPr lang="en-US" altLang="zh-CN" sz="2800" dirty="0" smtClean="0"/>
              <a:t>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B A D</a:t>
            </a:r>
          </a:p>
          <a:p>
            <a:r>
              <a:rPr lang="en-US" altLang="zh-CN" sz="2800" dirty="0" smtClean="0"/>
              <a:t>B D C B A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88640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of</a:t>
            </a:r>
          </a:p>
          <a:p>
            <a:r>
              <a:rPr lang="en-US" altLang="zh-CN" sz="2800" dirty="0" smtClean="0"/>
              <a:t>different</a:t>
            </a:r>
          </a:p>
          <a:p>
            <a:r>
              <a:rPr lang="en-US" altLang="zh-CN" sz="2800" dirty="0" smtClean="0"/>
              <a:t>movements</a:t>
            </a:r>
          </a:p>
          <a:p>
            <a:r>
              <a:rPr lang="en-US" altLang="zh-CN" sz="2800" dirty="0" smtClean="0"/>
              <a:t>but</a:t>
            </a:r>
          </a:p>
          <a:p>
            <a:r>
              <a:rPr lang="en-US" altLang="zh-CN" sz="2800" dirty="0" smtClean="0"/>
              <a:t>was </a:t>
            </a:r>
          </a:p>
          <a:p>
            <a:r>
              <a:rPr lang="en-US" altLang="zh-CN" sz="2800" dirty="0" smtClean="0"/>
              <a:t>to like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that</a:t>
            </a:r>
          </a:p>
          <a:p>
            <a:r>
              <a:rPr lang="en-US" altLang="zh-CN" sz="2800" dirty="0" smtClean="0"/>
              <a:t>greatly</a:t>
            </a:r>
          </a:p>
          <a:p>
            <a:r>
              <a:rPr lang="en-US" altLang="zh-CN" sz="2800" dirty="0" smtClean="0"/>
              <a:t>doing</a:t>
            </a:r>
          </a:p>
          <a:p>
            <a:r>
              <a:rPr lang="en-US" altLang="zh-CN" sz="2800" dirty="0" smtClean="0"/>
              <a:t>yourself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88640"/>
            <a:ext cx="4464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difficulty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r>
              <a:rPr lang="en-US" altLang="zh-CN" sz="2800" dirty="0" smtClean="0"/>
              <a:t> learning</a:t>
            </a:r>
          </a:p>
          <a:p>
            <a:r>
              <a:rPr lang="en-US" altLang="zh-CN" sz="2800" dirty="0" smtClean="0"/>
              <a:t>often </a:t>
            </a:r>
            <a:r>
              <a:rPr lang="en-US" altLang="zh-CN" sz="2800" dirty="0" smtClean="0">
                <a:solidFill>
                  <a:srgbClr val="FF0000"/>
                </a:solidFill>
              </a:rPr>
              <a:t>make</a:t>
            </a:r>
            <a:r>
              <a:rPr lang="en-US" altLang="zh-CN" sz="2800" dirty="0" smtClean="0"/>
              <a:t> mistakes</a:t>
            </a:r>
          </a:p>
          <a:p>
            <a:r>
              <a:rPr lang="en-US" altLang="zh-CN" sz="2800" dirty="0" smtClean="0"/>
              <a:t>while</a:t>
            </a:r>
            <a:r>
              <a:rPr lang="en-US" altLang="zh-CN" sz="2800" dirty="0" smtClean="0">
                <a:solidFill>
                  <a:srgbClr val="FF0000"/>
                </a:solidFill>
              </a:rPr>
              <a:t> speaking </a:t>
            </a:r>
            <a:r>
              <a:rPr lang="en-US" altLang="zh-CN" sz="2800" dirty="0" smtClean="0"/>
              <a:t>to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But</a:t>
            </a:r>
            <a:r>
              <a:rPr lang="en-US" altLang="zh-CN" sz="2800" dirty="0" smtClean="0"/>
              <a:t> I don’t</a:t>
            </a:r>
          </a:p>
          <a:p>
            <a:r>
              <a:rPr lang="en-US" altLang="zh-CN" sz="2800" dirty="0" smtClean="0"/>
              <a:t>some </a:t>
            </a:r>
            <a:r>
              <a:rPr lang="en-US" altLang="zh-CN" sz="2800" dirty="0" smtClean="0">
                <a:solidFill>
                  <a:srgbClr val="FF0000"/>
                </a:solidFill>
              </a:rPr>
              <a:t>advice</a:t>
            </a:r>
          </a:p>
          <a:p>
            <a:r>
              <a:rPr lang="en-US" altLang="zh-CN" sz="2800" dirty="0" smtClean="0"/>
              <a:t>really </a:t>
            </a:r>
            <a:r>
              <a:rPr lang="en-US" altLang="zh-CN" sz="2800" dirty="0" smtClean="0">
                <a:solidFill>
                  <a:srgbClr val="FF0000"/>
                </a:solidFill>
              </a:rPr>
              <a:t>difficult</a:t>
            </a:r>
          </a:p>
          <a:p>
            <a:r>
              <a:rPr lang="en-US" altLang="zh-CN" sz="2800" dirty="0" smtClean="0"/>
              <a:t>don’t worry </a:t>
            </a:r>
            <a:r>
              <a:rPr lang="en-US" altLang="zh-CN" sz="2800" dirty="0" smtClean="0">
                <a:solidFill>
                  <a:srgbClr val="FF0000"/>
                </a:solidFill>
              </a:rPr>
              <a:t>about</a:t>
            </a:r>
            <a:r>
              <a:rPr lang="en-US" altLang="zh-CN" sz="2800" dirty="0" smtClean="0"/>
              <a:t> it</a:t>
            </a:r>
          </a:p>
          <a:p>
            <a:r>
              <a:rPr lang="en-US" altLang="zh-CN" sz="2800" dirty="0" smtClean="0"/>
              <a:t>doing </a:t>
            </a:r>
            <a:r>
              <a:rPr lang="en-US" altLang="zh-CN" sz="2800" dirty="0" smtClean="0">
                <a:solidFill>
                  <a:srgbClr val="FF0000"/>
                </a:solidFill>
              </a:rPr>
              <a:t>(a) </a:t>
            </a:r>
            <a:r>
              <a:rPr lang="en-US" altLang="zh-CN" sz="2800" dirty="0" smtClean="0"/>
              <a:t>plenty of</a:t>
            </a:r>
          </a:p>
          <a:p>
            <a:r>
              <a:rPr lang="en-US" altLang="zh-CN" sz="2800" dirty="0" smtClean="0"/>
              <a:t>write </a:t>
            </a:r>
            <a:r>
              <a:rPr lang="en-US" altLang="zh-CN" sz="2800" dirty="0" smtClean="0">
                <a:solidFill>
                  <a:srgbClr val="FF0000"/>
                </a:solidFill>
              </a:rPr>
              <a:t>them</a:t>
            </a:r>
            <a:r>
              <a:rPr lang="en-US" altLang="zh-CN" sz="2800" dirty="0" smtClean="0"/>
              <a:t> as much as</a:t>
            </a:r>
          </a:p>
          <a:p>
            <a:r>
              <a:rPr lang="en-US" altLang="zh-CN" sz="2800" dirty="0" smtClean="0"/>
              <a:t>to </a:t>
            </a:r>
            <a:r>
              <a:rPr lang="en-US" altLang="zh-CN" sz="2800" dirty="0" smtClean="0">
                <a:solidFill>
                  <a:srgbClr val="FF0000"/>
                </a:solidFill>
              </a:rPr>
              <a:t>hearing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945"/>
            <a:ext cx="3240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a. artificial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simple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technology[U]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intelligent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universal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personal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advantage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convenience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n./v. benefit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apply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solve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explore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arise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real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-315416"/>
            <a:ext cx="62646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man-made, manned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simplify; n. simplification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technological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intelligence, 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intellectual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universe, university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person, personality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advantageous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convenient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beneficial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application, applicant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solution; a. 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(un)solvable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exploration, explorer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arise, arose, arisen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reality; v. realize; n. realization; a. realistic</a:t>
            </a: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apply to, at sb.’s convenience, as a result, with the help of, watch over, in common, in a way, make contribution to</a:t>
            </a:r>
          </a:p>
          <a:p>
            <a:r>
              <a:rPr lang="en-US" altLang="zh-CN" sz="2400" dirty="0" smtClean="0"/>
              <a:t>1. I </a:t>
            </a:r>
            <a:r>
              <a:rPr lang="en-US" altLang="zh-CN" sz="2400" dirty="0"/>
              <a:t>think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we </a:t>
            </a:r>
            <a:r>
              <a:rPr lang="en-US" altLang="zh-CN" sz="2400" dirty="0"/>
              <a:t>both won: I the game but cousin Ed my respect.</a:t>
            </a:r>
          </a:p>
          <a:p>
            <a:r>
              <a:rPr lang="en-US" altLang="zh-CN" sz="2400" dirty="0" smtClean="0"/>
              <a:t>2.</a:t>
            </a:r>
            <a:r>
              <a:rPr lang="en-US" altLang="zh-CN" sz="2400" dirty="0"/>
              <a:t> This is what I </a:t>
            </a:r>
            <a:r>
              <a:rPr lang="en-US" altLang="zh-CN" sz="2400" dirty="0" smtClean="0"/>
              <a:t>have proposed </a:t>
            </a:r>
            <a:r>
              <a:rPr lang="en-US" altLang="zh-CN" sz="2400" dirty="0"/>
              <a:t>and I do look forward to receiving your reply </a:t>
            </a:r>
            <a:r>
              <a:rPr lang="en-US" altLang="zh-CN" sz="2400" u="sng" dirty="0" smtClean="0"/>
              <a:t>                            </a:t>
            </a:r>
            <a:r>
              <a:rPr lang="en-US" altLang="zh-CN" sz="2400" dirty="0" smtClean="0"/>
              <a:t>. </a:t>
            </a:r>
          </a:p>
          <a:p>
            <a:r>
              <a:rPr lang="en-US" altLang="zh-CN" sz="2400" dirty="0" smtClean="0"/>
              <a:t>3. </a:t>
            </a:r>
            <a:r>
              <a:rPr lang="en-US" altLang="zh-CN" sz="2400" dirty="0"/>
              <a:t>When the radiant energy of the sun falls on the earth, it is changed into heat energy, and </a:t>
            </a:r>
            <a:r>
              <a:rPr lang="en-US" altLang="zh-CN" sz="2400" u="sng" dirty="0" smtClean="0"/>
              <a:t>  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earth is warmed. </a:t>
            </a:r>
          </a:p>
          <a:p>
            <a:r>
              <a:rPr lang="en-US" altLang="zh-CN" sz="2400" dirty="0" smtClean="0"/>
              <a:t>4. </a:t>
            </a:r>
            <a:r>
              <a:rPr lang="en-US" altLang="zh-CN" sz="2400" dirty="0"/>
              <a:t>Be a man who can </a:t>
            </a:r>
            <a:r>
              <a:rPr lang="en-US" altLang="zh-CN" sz="2400" u="sng" dirty="0" smtClean="0"/>
              <a:t>                          </a:t>
            </a:r>
            <a:r>
              <a:rPr lang="en-US" altLang="zh-CN" sz="2400" dirty="0" smtClean="0"/>
              <a:t>your </a:t>
            </a:r>
            <a:r>
              <a:rPr lang="en-US" altLang="zh-CN" sz="2400" dirty="0"/>
              <a:t>hometown and country!</a:t>
            </a:r>
          </a:p>
          <a:p>
            <a:r>
              <a:rPr lang="en-US" altLang="zh-CN" sz="2400" dirty="0" smtClean="0"/>
              <a:t>5. The law </a:t>
            </a:r>
            <a:r>
              <a:rPr lang="en-US" altLang="zh-CN" sz="2400" u="sng" dirty="0" smtClean="0"/>
              <a:t>                    </a:t>
            </a:r>
            <a:r>
              <a:rPr lang="en-US" altLang="zh-CN" sz="2400" dirty="0" smtClean="0"/>
              <a:t> all citizens has been passed in the parliament.</a:t>
            </a:r>
            <a:endParaRPr lang="en-US" altLang="zh-CN" sz="2400" u="sng" dirty="0"/>
          </a:p>
          <a:p>
            <a:r>
              <a:rPr lang="en-US" altLang="zh-CN" sz="2400" dirty="0" smtClean="0"/>
              <a:t>6. </a:t>
            </a:r>
            <a:r>
              <a:rPr lang="en-US" altLang="zh-CN" sz="2400" dirty="0"/>
              <a:t>He made himself understood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gestures.</a:t>
            </a:r>
          </a:p>
          <a:p>
            <a:r>
              <a:rPr lang="en-US" altLang="zh-CN" sz="2400" dirty="0" smtClean="0"/>
              <a:t>7. </a:t>
            </a:r>
            <a:r>
              <a:rPr lang="en-US" altLang="zh-CN" sz="2400" dirty="0"/>
              <a:t>We should put aside our differences and discuss </a:t>
            </a:r>
            <a:r>
              <a:rPr lang="en-US" altLang="zh-CN" sz="2400" dirty="0" smtClean="0"/>
              <a:t>what we </a:t>
            </a:r>
            <a:r>
              <a:rPr lang="en-US" altLang="zh-CN" sz="2400" dirty="0"/>
              <a:t>have </a:t>
            </a:r>
            <a:r>
              <a:rPr lang="en-US" altLang="zh-CN" sz="2400" u="sng" dirty="0" smtClean="0"/>
              <a:t>         </a:t>
            </a:r>
            <a:r>
              <a:rPr lang="en-US" altLang="zh-CN" sz="2400" dirty="0" smtClean="0"/>
              <a:t>.</a:t>
            </a:r>
            <a:endParaRPr lang="en-US" altLang="zh-CN" sz="2400" u="sng" dirty="0"/>
          </a:p>
          <a:p>
            <a:r>
              <a:rPr lang="en-US" altLang="zh-CN" sz="2400" dirty="0" smtClean="0"/>
              <a:t>8.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culptures </a:t>
            </a:r>
            <a:r>
              <a:rPr lang="en-US" altLang="zh-CN" sz="2400" dirty="0"/>
              <a:t>sit on the buildings roofs, where they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emperors centuries ago.</a:t>
            </a:r>
            <a:endParaRPr lang="en-US" altLang="zh-CN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331640" y="97347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a way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0080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at your convenience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242088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as a result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1800" y="266885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make contribution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3648" y="317290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applying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353294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with the help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8344" y="368534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common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6216" y="425302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watched over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过了好几天雨才停。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随着时间的流逝，他逐渐习惯了新学校的学习。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smtClean="0">
                <a:solidFill>
                  <a:prstClr val="black"/>
                </a:solidFill>
              </a:rPr>
              <a:t>因为他们是双胞胎，彼此有许多相同点。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 It had taken several days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before</a:t>
            </a:r>
            <a:r>
              <a:rPr lang="en-US" altLang="zh-CN" sz="2400" dirty="0" smtClean="0">
                <a:solidFill>
                  <a:prstClr val="black"/>
                </a:solidFill>
              </a:rPr>
              <a:t> the rain stopped.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As time went by</a:t>
            </a:r>
            <a:r>
              <a:rPr lang="en-US" altLang="zh-CN" sz="2400" dirty="0" smtClean="0">
                <a:solidFill>
                  <a:prstClr val="black"/>
                </a:solidFill>
              </a:rPr>
              <a:t>, he got used to the life in the new school gradually.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    With time going by,…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 Because they are twins, they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have much in common </a:t>
            </a:r>
            <a:r>
              <a:rPr lang="en-US" altLang="zh-CN" sz="2400" dirty="0" smtClean="0">
                <a:solidFill>
                  <a:prstClr val="black"/>
                </a:solidFill>
              </a:rPr>
              <a:t>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551</Words>
  <Application>Microsoft Office PowerPoint</Application>
  <PresentationFormat>全屏显示(4:3)</PresentationFormat>
  <Paragraphs>107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83</cp:revision>
  <dcterms:created xsi:type="dcterms:W3CDTF">2016-09-05T02:56:20Z</dcterms:created>
  <dcterms:modified xsi:type="dcterms:W3CDTF">2016-10-13T23:26:54Z</dcterms:modified>
</cp:coreProperties>
</file>