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57" r:id="rId5"/>
    <p:sldId id="258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v. arise, arose, arisen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universal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simplify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technological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artificial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manned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applicant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u="sng" dirty="0" smtClean="0"/>
              <a:t>exploration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solution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electronic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/>
              <a:t>appearance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intelligent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realistic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benefic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operation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at</a:t>
            </a:r>
            <a:r>
              <a:rPr lang="en-US" altLang="zh-CN" sz="2400" b="1" dirty="0" smtClean="0"/>
              <a:t> sb.’s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convenience</a:t>
            </a:r>
          </a:p>
          <a:p>
            <a:r>
              <a:rPr lang="en-US" altLang="zh-CN" sz="2400" b="1" dirty="0" smtClean="0"/>
              <a:t>17. make contribution to</a:t>
            </a:r>
          </a:p>
          <a:p>
            <a:r>
              <a:rPr lang="en-US" altLang="zh-CN" sz="2400" b="1" dirty="0" smtClean="0"/>
              <a:t>18. 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the</a:t>
            </a:r>
            <a:r>
              <a:rPr lang="en-US" altLang="zh-CN" sz="2400" b="1" dirty="0" smtClean="0"/>
              <a:t> 1960s</a:t>
            </a:r>
          </a:p>
          <a:p>
            <a:r>
              <a:rPr lang="en-US" altLang="zh-CN" sz="2400" b="1" dirty="0" smtClean="0"/>
              <a:t>19. have…in common</a:t>
            </a:r>
          </a:p>
          <a:p>
            <a:r>
              <a:rPr lang="en-US" altLang="zh-CN" sz="2400" b="1" dirty="0" smtClean="0"/>
              <a:t>20. in a way</a:t>
            </a:r>
          </a:p>
          <a:p>
            <a:r>
              <a:rPr lang="en-US" altLang="zh-CN" sz="2400" b="1" dirty="0" smtClean="0"/>
              <a:t>21. as time goes on/with time going on</a:t>
            </a:r>
          </a:p>
          <a:p>
            <a:r>
              <a:rPr lang="en-US" altLang="zh-CN" sz="2400" b="1" dirty="0" smtClean="0"/>
              <a:t>22. with the help of</a:t>
            </a:r>
          </a:p>
          <a:p>
            <a:r>
              <a:rPr lang="en-US" altLang="zh-CN" sz="2400" b="1" dirty="0" smtClean="0"/>
              <a:t>23. share…with</a:t>
            </a:r>
          </a:p>
          <a:p>
            <a:r>
              <a:rPr lang="en-US" altLang="zh-CN" sz="2400" b="1" dirty="0" smtClean="0"/>
              <a:t>24. make full use of</a:t>
            </a:r>
          </a:p>
          <a:p>
            <a:r>
              <a:rPr lang="en-US" altLang="zh-CN" sz="2400" b="1" dirty="0" smtClean="0"/>
              <a:t>25. in reality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B D C B</a:t>
            </a:r>
          </a:p>
          <a:p>
            <a:r>
              <a:rPr lang="en-US" altLang="zh-CN" sz="2800" dirty="0" smtClean="0"/>
              <a:t>C D A B A</a:t>
            </a:r>
          </a:p>
          <a:p>
            <a:r>
              <a:rPr lang="en-US" altLang="zh-CN" sz="2800" dirty="0" smtClean="0"/>
              <a:t>C D C D C</a:t>
            </a:r>
          </a:p>
          <a:p>
            <a:r>
              <a:rPr lang="en-US" altLang="zh-CN" sz="2800" dirty="0" smtClean="0"/>
              <a:t>A B A D 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2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2403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v. protect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grow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</a:t>
            </a:r>
            <a:r>
              <a:rPr lang="en-US" altLang="zh-CN" sz="2400" b="1" u="sng" dirty="0" smtClean="0"/>
              <a:t>a</a:t>
            </a:r>
            <a:r>
              <a:rPr lang="en-US" altLang="zh-CN" sz="2400" b="1" dirty="0" smtClean="0"/>
              <a:t>ffect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expand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residential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harmony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danger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attention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beauty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incident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n./v. dust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inspect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rub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respond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decrease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succeed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employ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31840" y="-315416"/>
            <a:ext cx="6264696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protection; a. protected, protective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grow, grew, grown; n. growth; a. grown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e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ffect; a. effective, efficient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expansion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residence, resident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harmonious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dangerous, endangered; v. endanger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attend; n. attendance; a. attentive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beautify; a. beautiful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coincidence(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巧合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dusty; n. duster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inspection; n. spectator, spectacles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rubbed, rubbing; n. rubber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response (to)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decrease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success; a. successful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employment, employer, employee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bring about, die out, have an effect on, tear down, in danger, raise the awareness of, in relief, come int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 being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After </a:t>
            </a:r>
            <a:r>
              <a:rPr lang="en-US" altLang="zh-CN" sz="2400" dirty="0"/>
              <a:t>getting through CET4, I breathed a sigh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The level of autonomous learning </a:t>
            </a:r>
            <a:r>
              <a:rPr lang="en-US" altLang="zh-CN" sz="2400" u="sng" dirty="0" smtClean="0"/>
              <a:t>                   </a:t>
            </a:r>
            <a:r>
              <a:rPr lang="en-US" altLang="zh-CN" sz="2400" dirty="0" smtClean="0"/>
              <a:t>students’ English </a:t>
            </a:r>
            <a:r>
              <a:rPr lang="en-US" altLang="zh-CN" sz="2400" dirty="0"/>
              <a:t>score. 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Education is the only method of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changes </a:t>
            </a:r>
            <a:r>
              <a:rPr lang="en-US" altLang="zh-CN" sz="2400" dirty="0"/>
              <a:t>in world population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The storm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trees</a:t>
            </a:r>
            <a:r>
              <a:rPr lang="en-US" altLang="zh-CN" sz="2400" dirty="0"/>
              <a:t>, damaged houses and littered the village with </a:t>
            </a:r>
            <a:r>
              <a:rPr lang="en-US" altLang="zh-CN" sz="2400" dirty="0" smtClean="0"/>
              <a:t>rubbish. 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In </a:t>
            </a:r>
            <a:r>
              <a:rPr lang="en-US" altLang="zh-CN" sz="2400" dirty="0"/>
              <a:t>the Spring and Autumn period, </a:t>
            </a:r>
            <a:r>
              <a:rPr lang="en-US" altLang="zh-CN" sz="2400" dirty="0" smtClean="0"/>
              <a:t>copper </a:t>
            </a:r>
            <a:r>
              <a:rPr lang="en-US" altLang="zh-CN" sz="2400" dirty="0"/>
              <a:t>chopsticks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.</a:t>
            </a:r>
            <a:endParaRPr lang="en-US" altLang="zh-CN" sz="2400" u="sng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Suddenly, with war on the horizon, the army seemed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of division.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What will the world be after the whole human race's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?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An artist has come up with a cool idea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global warming. </a:t>
            </a:r>
          </a:p>
          <a:p>
            <a:pPr marL="457200" indent="-457200">
              <a:buAutoNum type="arabicPeriod"/>
            </a:pPr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84168" y="9734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relief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115668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has an effect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5567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bringing about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0608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tore down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into being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31729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danger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6296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dying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0072" y="40770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raise awareness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地球遭受的污染说明我们与自然并没有和谐相处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只要做好热身，每天运动是无害的。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随着动物栖息地的破坏日益严重，我们应该采取行动避免砍伐树木。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</a:t>
            </a:r>
            <a:r>
              <a:rPr lang="en-US" altLang="zh-CN" sz="2400" dirty="0"/>
              <a:t>Our polluted earth shows that we don't </a:t>
            </a:r>
            <a:r>
              <a:rPr lang="en-US" altLang="zh-CN" sz="2400" dirty="0">
                <a:solidFill>
                  <a:srgbClr val="FF0000"/>
                </a:solidFill>
              </a:rPr>
              <a:t>live in harmony with </a:t>
            </a:r>
            <a:r>
              <a:rPr lang="en-US" altLang="zh-CN" sz="2400" dirty="0"/>
              <a:t>nature.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</a:rPr>
              <a:t>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There is no harm in </a:t>
            </a:r>
            <a:r>
              <a:rPr lang="en-US" altLang="zh-CN" sz="2400" dirty="0" smtClean="0">
                <a:solidFill>
                  <a:prstClr val="black"/>
                </a:solidFill>
              </a:rPr>
              <a:t>taking exercise everyday as long as we do pre-preparations.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</a:t>
            </a:r>
            <a:r>
              <a:rPr lang="en-US" altLang="zh-CN" sz="2400" dirty="0" smtClean="0">
                <a:solidFill>
                  <a:prstClr val="black"/>
                </a:solidFill>
              </a:rPr>
              <a:t>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habitat destruction of animals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becoming </a:t>
            </a:r>
            <a:r>
              <a:rPr lang="en-US" altLang="zh-CN" sz="2400" dirty="0" smtClean="0">
                <a:solidFill>
                  <a:prstClr val="black"/>
                </a:solidFill>
              </a:rPr>
              <a:t>serious </a:t>
            </a:r>
            <a:r>
              <a:rPr lang="en-US" altLang="zh-CN" sz="2400" dirty="0" smtClean="0">
                <a:solidFill>
                  <a:srgbClr val="FF0000"/>
                </a:solidFill>
              </a:rPr>
              <a:t>at a high rate</a:t>
            </a:r>
            <a:r>
              <a:rPr lang="en-US" altLang="zh-CN" sz="2400" dirty="0" smtClean="0">
                <a:solidFill>
                  <a:prstClr val="black"/>
                </a:solidFill>
              </a:rPr>
              <a:t>, we should </a:t>
            </a:r>
            <a:r>
              <a:rPr lang="en-US" altLang="zh-CN" sz="2400" dirty="0" smtClean="0">
                <a:solidFill>
                  <a:srgbClr val="FF0000"/>
                </a:solidFill>
              </a:rPr>
              <a:t>take action </a:t>
            </a:r>
            <a:r>
              <a:rPr lang="en-US" altLang="zh-CN" sz="2400" dirty="0" smtClean="0">
                <a:solidFill>
                  <a:prstClr val="black"/>
                </a:solidFill>
              </a:rPr>
              <a:t>to avoid </a:t>
            </a:r>
            <a:r>
              <a:rPr lang="en-US" altLang="zh-CN" sz="2400" dirty="0" smtClean="0">
                <a:solidFill>
                  <a:srgbClr val="FF0000"/>
                </a:solidFill>
              </a:rPr>
              <a:t>cutting down trees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538</Words>
  <Application>Microsoft Office PowerPoint</Application>
  <PresentationFormat>全屏显示(4:3)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93</cp:revision>
  <dcterms:created xsi:type="dcterms:W3CDTF">2016-09-05T02:56:20Z</dcterms:created>
  <dcterms:modified xsi:type="dcterms:W3CDTF">2016-10-17T06:53:59Z</dcterms:modified>
</cp:coreProperties>
</file>