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77" r:id="rId4"/>
    <p:sldId id="278" r:id="rId5"/>
    <p:sldId id="274" r:id="rId6"/>
    <p:sldId id="272" r:id="rId7"/>
    <p:sldId id="279" r:id="rId8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8E54-4F6D-48DB-A65F-D234AC172551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A4B4-035B-460D-AF4B-1CC77724D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3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A1CF4-52C2-4B8A-914A-3EB87AFD30D8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1948-38D6-4A6D-ABEE-BE09937F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5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Hangzhou hosts world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Today the city is still known for its </a:t>
            </a:r>
            <a:r>
              <a:rPr lang="en-US" altLang="zh-CN" sz="2400" dirty="0" smtClean="0">
                <a:solidFill>
                  <a:srgbClr val="FF0000"/>
                </a:solidFill>
              </a:rPr>
              <a:t>picturesque</a:t>
            </a:r>
            <a:r>
              <a:rPr lang="en-US" altLang="zh-CN" sz="2400" dirty="0" smtClean="0">
                <a:solidFill>
                  <a:prstClr val="black"/>
                </a:solidFill>
              </a:rPr>
              <a:t> views of mountains, lakes and tea fields as well as its rich history and culture.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It is an international forum that brings together the world’s leading industrialized and </a:t>
            </a:r>
            <a:r>
              <a:rPr lang="en-US" altLang="zh-CN" sz="2400" dirty="0" smtClean="0">
                <a:solidFill>
                  <a:srgbClr val="FF0000"/>
                </a:solidFill>
              </a:rPr>
              <a:t>emerging </a:t>
            </a:r>
            <a:r>
              <a:rPr lang="en-US" altLang="zh-CN" sz="2400" dirty="0" smtClean="0">
                <a:solidFill>
                  <a:prstClr val="black"/>
                </a:solidFill>
              </a:rPr>
              <a:t>economies.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logo of the Hangzhou G20 Summit </a:t>
            </a:r>
            <a:r>
              <a:rPr lang="en-US" altLang="zh-CN" sz="2400" dirty="0" smtClean="0">
                <a:solidFill>
                  <a:srgbClr val="FF0000"/>
                </a:solidFill>
              </a:rPr>
              <a:t>features</a:t>
            </a:r>
            <a:r>
              <a:rPr lang="en-US" altLang="zh-CN" sz="2400" dirty="0" smtClean="0">
                <a:solidFill>
                  <a:prstClr val="black"/>
                </a:solidFill>
              </a:rPr>
              <a:t> the image of a bridge with…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show…was an astonishing performance…combining music, dance and light effects </a:t>
            </a:r>
            <a:r>
              <a:rPr lang="en-US" altLang="zh-CN" sz="2400" dirty="0" smtClean="0">
                <a:solidFill>
                  <a:srgbClr val="FF0000"/>
                </a:solidFill>
              </a:rPr>
              <a:t>against a natural backdrop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As a key culinary part of Zhejiang dishes, one of the eight major </a:t>
            </a:r>
            <a:r>
              <a:rPr lang="en-US" altLang="zh-CN" sz="2400" dirty="0" smtClean="0">
                <a:solidFill>
                  <a:srgbClr val="FF0000"/>
                </a:solidFill>
              </a:rPr>
              <a:t>culinary schools </a:t>
            </a:r>
            <a:r>
              <a:rPr lang="en-US" altLang="zh-CN" sz="2400" dirty="0" smtClean="0">
                <a:solidFill>
                  <a:prstClr val="black"/>
                </a:solidFill>
              </a:rPr>
              <a:t>of Chinese cuisine, …</a:t>
            </a:r>
          </a:p>
        </p:txBody>
      </p:sp>
    </p:spTree>
    <p:extLst>
      <p:ext uri="{BB962C8B-B14F-4D97-AF65-F5344CB8AC3E}">
        <p14:creationId xmlns:p14="http://schemas.microsoft.com/office/powerpoint/2010/main" val="3077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Talking it out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Why do minorities find it hard to be involved in the mainstream culture?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It turned out that many people felt </a:t>
            </a:r>
            <a:r>
              <a:rPr lang="en-US" altLang="zh-CN" sz="2400" dirty="0" smtClean="0">
                <a:solidFill>
                  <a:srgbClr val="FF0000"/>
                </a:solidFill>
              </a:rPr>
              <a:t>isolated</a:t>
            </a:r>
            <a:r>
              <a:rPr lang="en-US" altLang="zh-CN" sz="2400" dirty="0" smtClean="0">
                <a:solidFill>
                  <a:prstClr val="black"/>
                </a:solidFill>
              </a:rPr>
              <a:t> because of their differences </a:t>
            </a:r>
            <a:r>
              <a:rPr lang="en-US" altLang="zh-CN" sz="2400" dirty="0" smtClean="0">
                <a:solidFill>
                  <a:prstClr val="black"/>
                </a:solidFill>
              </a:rPr>
              <a:t>from </a:t>
            </a:r>
            <a:r>
              <a:rPr lang="en-US" altLang="zh-CN" sz="2400" dirty="0" smtClean="0">
                <a:solidFill>
                  <a:prstClr val="black"/>
                </a:solidFill>
              </a:rPr>
              <a:t>other people.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D C D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Australians eat whole world’s food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Why is the passage titled like this?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Whether you’re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after</a:t>
            </a:r>
            <a:r>
              <a:rPr lang="en-US" altLang="zh-CN" sz="2400" dirty="0" smtClean="0">
                <a:solidFill>
                  <a:prstClr val="black"/>
                </a:solidFill>
              </a:rPr>
              <a:t> modern, traditional or </a:t>
            </a:r>
            <a:r>
              <a:rPr lang="en-US" altLang="zh-CN" sz="2400" dirty="0" smtClean="0">
                <a:solidFill>
                  <a:srgbClr val="FF0000"/>
                </a:solidFill>
              </a:rPr>
              <a:t>exotic flavors</a:t>
            </a:r>
            <a:r>
              <a:rPr lang="en-US" altLang="zh-CN" sz="2400" dirty="0" smtClean="0">
                <a:solidFill>
                  <a:prstClr val="black"/>
                </a:solidFill>
              </a:rPr>
              <a:t>, Australia’s eclectic dining scene offers a wide range of the world’s great cuisines.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does the author think about the Chinese food in Australia?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Popular Australian-Chinese dishes may not always seem </a:t>
            </a:r>
            <a:r>
              <a:rPr lang="en-US" altLang="zh-CN" sz="2400" dirty="0" smtClean="0">
                <a:solidFill>
                  <a:srgbClr val="FF0000"/>
                </a:solidFill>
              </a:rPr>
              <a:t>authentic</a:t>
            </a:r>
            <a:r>
              <a:rPr lang="en-US" altLang="zh-CN" sz="2400" dirty="0" smtClean="0">
                <a:solidFill>
                  <a:prstClr val="black"/>
                </a:solidFill>
              </a:rPr>
              <a:t>…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C A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3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Team lives in ‘Mars area’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are the difficulties the crew had to face?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tough</a:t>
            </a:r>
            <a:r>
              <a:rPr lang="en-US" altLang="zh-CN" sz="2400" dirty="0" smtClean="0">
                <a:solidFill>
                  <a:prstClr val="black"/>
                </a:solidFill>
              </a:rPr>
              <a:t> living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a 20-minute </a:t>
            </a:r>
            <a:r>
              <a:rPr lang="en-US" altLang="zh-CN" sz="2400" dirty="0" smtClean="0">
                <a:solidFill>
                  <a:srgbClr val="FF0000"/>
                </a:solidFill>
              </a:rPr>
              <a:t>delay</a:t>
            </a:r>
            <a:r>
              <a:rPr lang="en-US" altLang="zh-CN" sz="2400" dirty="0" smtClean="0">
                <a:solidFill>
                  <a:prstClr val="black"/>
                </a:solidFill>
              </a:rPr>
              <a:t> in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no </a:t>
            </a:r>
            <a:r>
              <a:rPr lang="en-US" altLang="zh-CN" sz="2400" dirty="0" smtClean="0">
                <a:solidFill>
                  <a:srgbClr val="FF0000"/>
                </a:solidFill>
              </a:rPr>
              <a:t>privacy</a:t>
            </a:r>
            <a:r>
              <a:rPr lang="en-US" altLang="zh-CN" sz="2400" dirty="0" smtClean="0">
                <a:solidFill>
                  <a:prstClr val="black"/>
                </a:solidFill>
              </a:rPr>
              <a:t> for crew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missing the Earth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D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B </a:t>
            </a:r>
          </a:p>
        </p:txBody>
      </p:sp>
    </p:spTree>
    <p:extLst>
      <p:ext uri="{BB962C8B-B14F-4D97-AF65-F5344CB8AC3E}">
        <p14:creationId xmlns:p14="http://schemas.microsoft.com/office/powerpoint/2010/main" val="33971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Fear swimming away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is the fear of the author?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Last year, in the run-up to the two events, I realized that I couldn’t </a:t>
            </a:r>
            <a:r>
              <a:rPr lang="en-US" altLang="zh-CN" sz="2400" dirty="0" smtClean="0">
                <a:solidFill>
                  <a:srgbClr val="FF0000"/>
                </a:solidFill>
              </a:rPr>
              <a:t>cope with </a:t>
            </a:r>
            <a:r>
              <a:rPr lang="en-US" altLang="zh-CN" sz="2400" dirty="0" smtClean="0">
                <a:solidFill>
                  <a:prstClr val="black"/>
                </a:solidFill>
              </a:rPr>
              <a:t>coming last.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C D A C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0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7776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heroes</a:t>
            </a:r>
          </a:p>
          <a:p>
            <a:r>
              <a:rPr lang="en-US" altLang="zh-CN" sz="2800" dirty="0" smtClean="0"/>
              <a:t>is taking</a:t>
            </a:r>
          </a:p>
          <a:p>
            <a:r>
              <a:rPr lang="en-US" altLang="zh-CN" sz="2800" dirty="0" smtClean="0"/>
              <a:t>but</a:t>
            </a:r>
          </a:p>
          <a:p>
            <a:r>
              <a:rPr lang="en-US" altLang="zh-CN" sz="2800" dirty="0" smtClean="0"/>
              <a:t>to make</a:t>
            </a:r>
          </a:p>
          <a:p>
            <a:r>
              <a:rPr lang="en-US" altLang="zh-CN" sz="2800" dirty="0" smtClean="0"/>
              <a:t>reminder</a:t>
            </a:r>
          </a:p>
          <a:p>
            <a:r>
              <a:rPr lang="en-US" altLang="zh-CN" sz="2800" dirty="0" smtClean="0"/>
              <a:t>it</a:t>
            </a:r>
          </a:p>
          <a:p>
            <a:r>
              <a:rPr lang="en-US" altLang="zh-CN" sz="2800" dirty="0" smtClean="0"/>
              <a:t>at</a:t>
            </a:r>
          </a:p>
          <a:p>
            <a:r>
              <a:rPr lang="en-US" altLang="zh-CN" sz="2800" dirty="0" smtClean="0"/>
              <a:t>what</a:t>
            </a:r>
          </a:p>
          <a:p>
            <a:r>
              <a:rPr lang="en-US" altLang="zh-CN" sz="2800" dirty="0" smtClean="0"/>
              <a:t>effortless</a:t>
            </a:r>
          </a:p>
          <a:p>
            <a:r>
              <a:rPr lang="en-US" altLang="zh-CN" sz="2800" smtClean="0"/>
              <a:t>easier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66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293</Words>
  <Application>Microsoft Office PowerPoint</Application>
  <PresentationFormat>全屏显示(4:3)</PresentationFormat>
  <Paragraphs>60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140</cp:revision>
  <cp:lastPrinted>2016-08-19T23:47:51Z</cp:lastPrinted>
  <dcterms:created xsi:type="dcterms:W3CDTF">2016-02-24T00:05:22Z</dcterms:created>
  <dcterms:modified xsi:type="dcterms:W3CDTF">2016-10-05T02:23:02Z</dcterms:modified>
</cp:coreProperties>
</file>