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1" r:id="rId3"/>
    <p:sldId id="262" r:id="rId4"/>
    <p:sldId id="263" r:id="rId5"/>
    <p:sldId id="264" r:id="rId6"/>
    <p:sldId id="265" r:id="rId7"/>
    <p:sldId id="256" r:id="rId8"/>
    <p:sldId id="266" r:id="rId9"/>
    <p:sldId id="273" r:id="rId10"/>
    <p:sldId id="267" r:id="rId11"/>
    <p:sldId id="272" r:id="rId12"/>
    <p:sldId id="271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E4BB-A7D0-4580-B368-894DF0D3B50E}" type="datetimeFigureOut">
              <a:rPr lang="zh-CN" altLang="en-US" smtClean="0"/>
              <a:t>2016-03-07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5B4C-C412-4455-BE3C-D6CDA833B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52009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E4BB-A7D0-4580-B368-894DF0D3B50E}" type="datetimeFigureOut">
              <a:rPr lang="zh-CN" altLang="en-US" smtClean="0"/>
              <a:t>2016-03-07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5B4C-C412-4455-BE3C-D6CDA833B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550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E4BB-A7D0-4580-B368-894DF0D3B50E}" type="datetimeFigureOut">
              <a:rPr lang="zh-CN" altLang="en-US" smtClean="0"/>
              <a:t>2016-03-07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5B4C-C412-4455-BE3C-D6CDA833B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50885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E4BB-A7D0-4580-B368-894DF0D3B50E}" type="datetimeFigureOut">
              <a:rPr lang="zh-CN" altLang="en-US" smtClean="0"/>
              <a:t>2016-03-07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5B4C-C412-4455-BE3C-D6CDA833B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8483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E4BB-A7D0-4580-B368-894DF0D3B50E}" type="datetimeFigureOut">
              <a:rPr lang="zh-CN" altLang="en-US" smtClean="0"/>
              <a:t>2016-03-07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5B4C-C412-4455-BE3C-D6CDA833B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8342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E4BB-A7D0-4580-B368-894DF0D3B50E}" type="datetimeFigureOut">
              <a:rPr lang="zh-CN" altLang="en-US" smtClean="0"/>
              <a:t>2016-03-07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5B4C-C412-4455-BE3C-D6CDA833B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66565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E4BB-A7D0-4580-B368-894DF0D3B50E}" type="datetimeFigureOut">
              <a:rPr lang="zh-CN" altLang="en-US" smtClean="0"/>
              <a:t>2016-03-07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5B4C-C412-4455-BE3C-D6CDA833B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79537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E4BB-A7D0-4580-B368-894DF0D3B50E}" type="datetimeFigureOut">
              <a:rPr lang="zh-CN" altLang="en-US" smtClean="0"/>
              <a:t>2016-03-07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5B4C-C412-4455-BE3C-D6CDA833B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70468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E4BB-A7D0-4580-B368-894DF0D3B50E}" type="datetimeFigureOut">
              <a:rPr lang="zh-CN" altLang="en-US" smtClean="0"/>
              <a:t>2016-03-07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5B4C-C412-4455-BE3C-D6CDA833B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51420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E4BB-A7D0-4580-B368-894DF0D3B50E}" type="datetimeFigureOut">
              <a:rPr lang="zh-CN" altLang="en-US" smtClean="0"/>
              <a:t>2016-03-07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5B4C-C412-4455-BE3C-D6CDA833B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54829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E4BB-A7D0-4580-B368-894DF0D3B50E}" type="datetimeFigureOut">
              <a:rPr lang="zh-CN" altLang="en-US" smtClean="0"/>
              <a:t>2016-03-07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5B4C-C412-4455-BE3C-D6CDA833B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8325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8E4BB-A7D0-4580-B368-894DF0D3B50E}" type="datetimeFigureOut">
              <a:rPr lang="zh-CN" altLang="en-US" smtClean="0"/>
              <a:t>2016-03-07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35B4C-C412-4455-BE3C-D6CDA833B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89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2" y="-242327"/>
            <a:ext cx="10792495" cy="710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03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613742"/>
            <a:ext cx="12192000" cy="32266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10</a:t>
            </a:r>
            <a:r>
              <a:rPr lang="zh-CN" alt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班</a:t>
            </a:r>
            <a:endParaRPr lang="en-US" altLang="zh-CN" sz="72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zh-CN" alt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是见证我们蜕变的地</a:t>
            </a:r>
            <a:r>
              <a:rPr lang="zh-CN" alt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方！</a:t>
            </a:r>
            <a:endParaRPr lang="zh-CN" altLang="en-US" sz="7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4191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990603" y="28357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遇见不一样的自己！</a:t>
            </a:r>
            <a:endParaRPr lang="zh-CN" altLang="en-US" sz="6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970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1352282"/>
            <a:ext cx="12192000" cy="3594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班级分</a:t>
            </a:r>
            <a:r>
              <a:rPr lang="zh-CN" altLang="en-US" sz="6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en-US" altLang="zh-CN" sz="6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6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6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舒服的班级环境</a:t>
            </a:r>
            <a:endParaRPr lang="zh-CN" altLang="en-US" sz="6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0379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64090" y="347727"/>
            <a:ext cx="6620811" cy="5898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4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、快递</a:t>
            </a:r>
            <a:endParaRPr lang="en-US" altLang="zh-CN" sz="4000" dirty="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4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、扣分</a:t>
            </a:r>
            <a:endParaRPr lang="en-US" altLang="zh-CN" sz="4000" dirty="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4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、手机</a:t>
            </a:r>
            <a:endParaRPr lang="en-US" altLang="zh-CN" sz="4000" dirty="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4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、上下课的规矩</a:t>
            </a:r>
            <a:endParaRPr lang="en-US" altLang="zh-CN" sz="4000" dirty="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4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、班级卫生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74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7730" y="1059951"/>
            <a:ext cx="1198593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10</a:t>
            </a:r>
            <a:r>
              <a:rPr lang="zh-CN" alt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班，我们共同奋斗的地方！</a:t>
            </a:r>
            <a:endParaRPr lang="zh-CN" altLang="en-US" sz="7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9308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4110" y="27863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不适应，不舒服，不开心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0808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352" y="13052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缺一些什么？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10298" y="32736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归属感</a:t>
            </a:r>
            <a:r>
              <a:rPr lang="en-US" altLang="zh-CN" sz="6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6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认同感</a:t>
            </a:r>
            <a:endParaRPr lang="zh-CN" altLang="en-US" sz="6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692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810298" y="29645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  信</a:t>
            </a:r>
            <a:endParaRPr lang="zh-CN" altLang="en-US" sz="6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970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797419" y="30160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认清自己</a:t>
            </a:r>
            <a:endParaRPr lang="zh-CN" altLang="en-US" sz="6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879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8905" y="5246895"/>
            <a:ext cx="389080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软件不佳</a:t>
            </a:r>
            <a:endParaRPr lang="zh-CN" altLang="en-US" sz="7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28020" y="775780"/>
            <a:ext cx="389080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硬件强劲</a:t>
            </a:r>
            <a:endParaRPr lang="zh-CN" altLang="en-US" sz="7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5138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990603" y="28357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下定决心去改进！</a:t>
            </a:r>
            <a:endParaRPr lang="zh-CN" altLang="en-US" sz="6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4930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990603" y="373486"/>
            <a:ext cx="10515600" cy="5254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endParaRPr lang="en-US" altLang="zh-CN" sz="6000" dirty="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学习习惯</a:t>
            </a:r>
            <a:endParaRPr lang="en-US" altLang="zh-CN" sz="6000" dirty="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6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</a:t>
            </a:r>
            <a:r>
              <a:rPr lang="zh-CN" altLang="en-US" sz="6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活习惯</a:t>
            </a:r>
            <a:endParaRPr lang="zh-CN" altLang="en-US" sz="6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2729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129</Words>
  <Application>Microsoft Office PowerPoint</Application>
  <PresentationFormat>宽屏</PresentationFormat>
  <Paragraphs>22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不适应，不舒服，不开心</vt:lpstr>
      <vt:lpstr>缺一些什么？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ning</dc:creator>
  <cp:lastModifiedBy>ning</cp:lastModifiedBy>
  <cp:revision>17</cp:revision>
  <dcterms:created xsi:type="dcterms:W3CDTF">2016-03-01T00:47:58Z</dcterms:created>
  <dcterms:modified xsi:type="dcterms:W3CDTF">2016-03-07T07:40:34Z</dcterms:modified>
</cp:coreProperties>
</file>