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7" r:id="rId4"/>
    <p:sldId id="278" r:id="rId5"/>
    <p:sldId id="258" r:id="rId6"/>
    <p:sldId id="275" r:id="rId7"/>
    <p:sldId id="264" r:id="rId8"/>
    <p:sldId id="276" r:id="rId9"/>
    <p:sldId id="263" r:id="rId10"/>
    <p:sldId id="266" r:id="rId11"/>
    <p:sldId id="270" r:id="rId12"/>
    <p:sldId id="269" r:id="rId13"/>
    <p:sldId id="271" r:id="rId14"/>
    <p:sldId id="256" r:id="rId15"/>
    <p:sldId id="259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93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737260" y="1316190"/>
            <a:ext cx="6114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弘扬班级正气</a:t>
            </a:r>
            <a:endParaRPr lang="en-US" altLang="zh-CN" sz="54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营造阳光班风</a:t>
            </a:r>
            <a:endParaRPr lang="zh-CN" altLang="en-US" sz="54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917891" y="3147699"/>
            <a:ext cx="5753710" cy="495139"/>
            <a:chOff x="4514240" y="3533936"/>
            <a:chExt cx="5140727" cy="484742"/>
          </a:xfrm>
        </p:grpSpPr>
        <p:sp>
          <p:nvSpPr>
            <p:cNvPr id="36" name="矩形 35"/>
            <p:cNvSpPr/>
            <p:nvPr/>
          </p:nvSpPr>
          <p:spPr>
            <a:xfrm>
              <a:off x="4640209" y="3533936"/>
              <a:ext cx="4888791" cy="484742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14240" y="3576252"/>
              <a:ext cx="514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高一（</a:t>
              </a:r>
              <a:r>
                <a:rPr lang="en-US" altLang="zh-CN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）班 班会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939" y="2411103"/>
            <a:ext cx="2054453" cy="18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929"/>
    </mc:Choice>
    <mc:Fallback xmlns="">
      <p:transition spd="slow" advClick="0" advTm="1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5979" y="2967764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5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3685 0.00139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64809" y="2755359"/>
            <a:ext cx="4030467" cy="1208935"/>
            <a:chOff x="5764809" y="2755359"/>
            <a:chExt cx="4030467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3906 -1.85185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84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686030" y="1836143"/>
            <a:ext cx="2891571" cy="3506339"/>
            <a:chOff x="3686030" y="1836143"/>
            <a:chExt cx="2891571" cy="3506339"/>
          </a:xfrm>
        </p:grpSpPr>
        <p:sp>
          <p:nvSpPr>
            <p:cNvPr id="3" name="椭圆 2"/>
            <p:cNvSpPr/>
            <p:nvPr/>
          </p:nvSpPr>
          <p:spPr>
            <a:xfrm>
              <a:off x="3749821" y="1836143"/>
              <a:ext cx="605678" cy="605678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86030" y="1908149"/>
              <a:ext cx="73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25612" y="2005708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52660" y="2441821"/>
              <a:ext cx="606384" cy="2900661"/>
              <a:chOff x="3687374" y="2149104"/>
              <a:chExt cx="606384" cy="2900661"/>
            </a:xfrm>
          </p:grpSpPr>
          <p:cxnSp>
            <p:nvCxnSpPr>
              <p:cNvPr id="23" name="直接连接符 22"/>
              <p:cNvCxnSpPr>
                <a:stCxn id="3" idx="4"/>
              </p:cNvCxnSpPr>
              <p:nvPr/>
            </p:nvCxnSpPr>
            <p:spPr>
              <a:xfrm>
                <a:off x="3687374" y="2149104"/>
                <a:ext cx="0" cy="283735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687374" y="4986461"/>
                <a:ext cx="55931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4167149" y="4923156"/>
                <a:ext cx="126609" cy="126609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4126635" y="2547143"/>
            <a:ext cx="241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点击添加需要的内容，</a:t>
            </a:r>
            <a:endParaRPr lang="en-US" altLang="zh-CN" dirty="0"/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点击添加需要的内容，</a:t>
            </a:r>
          </a:p>
          <a:p>
            <a:r>
              <a:rPr lang="zh-CN" altLang="en-US" dirty="0"/>
              <a:t>点击添加需要的内容。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259494" y="1902924"/>
            <a:ext cx="2884622" cy="3453355"/>
            <a:chOff x="6259494" y="1902924"/>
            <a:chExt cx="2884622" cy="3453355"/>
          </a:xfrm>
        </p:grpSpPr>
        <p:grpSp>
          <p:nvGrpSpPr>
            <p:cNvPr id="27" name="组合 26"/>
            <p:cNvGrpSpPr/>
            <p:nvPr/>
          </p:nvGrpSpPr>
          <p:grpSpPr>
            <a:xfrm>
              <a:off x="6259494" y="1902924"/>
              <a:ext cx="1046704" cy="3453355"/>
              <a:chOff x="6259494" y="1902924"/>
              <a:chExt cx="1046704" cy="3453355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6259494" y="2205763"/>
                <a:ext cx="4692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6549340" y="2205763"/>
                <a:ext cx="606384" cy="3150516"/>
                <a:chOff x="3801674" y="1899249"/>
                <a:chExt cx="606384" cy="3150516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3801674" y="1899249"/>
                  <a:ext cx="0" cy="3087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801674" y="4986461"/>
                  <a:ext cx="55931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椭圆 32"/>
                <p:cNvSpPr/>
                <p:nvPr/>
              </p:nvSpPr>
              <p:spPr>
                <a:xfrm>
                  <a:off x="4281449" y="4923156"/>
                  <a:ext cx="126609" cy="126609"/>
                </a:xfrm>
                <a:prstGeom prst="ellipse">
                  <a:avLst/>
                </a:prstGeom>
                <a:solidFill>
                  <a:srgbClr val="0071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>
                <a:off x="6636729" y="1902924"/>
                <a:ext cx="605678" cy="605678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572938" y="1974930"/>
                <a:ext cx="733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6728740" y="2511787"/>
              <a:ext cx="241537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点击添加需要的内容，</a:t>
              </a:r>
              <a:endParaRPr lang="en-US" altLang="zh-CN" dirty="0"/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点击添加需要的内容。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35491" y="2005708"/>
              <a:ext cx="1774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968183" y="1891035"/>
            <a:ext cx="3223817" cy="3442509"/>
            <a:chOff x="8968183" y="1891035"/>
            <a:chExt cx="3223817" cy="3442509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8968183" y="2183028"/>
              <a:ext cx="469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9258029" y="2183028"/>
              <a:ext cx="606384" cy="3150516"/>
              <a:chOff x="3801674" y="1899249"/>
              <a:chExt cx="606384" cy="3150516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3801674" y="1899249"/>
                <a:ext cx="0" cy="308721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801674" y="4986461"/>
                <a:ext cx="55931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4281449" y="4923156"/>
                <a:ext cx="126609" cy="126609"/>
              </a:xfrm>
              <a:prstGeom prst="ellipse">
                <a:avLst/>
              </a:prstGeom>
              <a:solidFill>
                <a:srgbClr val="007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9385478" y="1891035"/>
              <a:ext cx="605678" cy="605678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321820" y="1974931"/>
              <a:ext cx="733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87030" y="2499899"/>
              <a:ext cx="241537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点击添加需要的内容，</a:t>
              </a:r>
              <a:endParaRPr lang="en-US" altLang="zh-CN" dirty="0"/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点击添加需要的内容，</a:t>
              </a:r>
            </a:p>
            <a:p>
              <a:r>
                <a:rPr lang="zh-CN" altLang="en-US" dirty="0"/>
                <a:t>点击添加需要的内容。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940011" y="2005708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1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246" y="1992816"/>
            <a:ext cx="2067146" cy="523220"/>
            <a:chOff x="631246" y="1992816"/>
            <a:chExt cx="2067146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886631" y="1992816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31246" y="216290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1246" y="2702877"/>
            <a:ext cx="2067145" cy="523220"/>
            <a:chOff x="631246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886630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246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246" y="3412938"/>
            <a:ext cx="2067145" cy="523220"/>
            <a:chOff x="631246" y="3412938"/>
            <a:chExt cx="2067145" cy="523220"/>
          </a:xfrm>
        </p:grpSpPr>
        <p:sp>
          <p:nvSpPr>
            <p:cNvPr id="12" name="文本框 11"/>
            <p:cNvSpPr txBox="1"/>
            <p:nvPr/>
          </p:nvSpPr>
          <p:spPr>
            <a:xfrm>
              <a:off x="886630" y="3412938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246" y="3566340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1246" y="4122999"/>
            <a:ext cx="2067145" cy="523220"/>
            <a:chOff x="631246" y="4122999"/>
            <a:chExt cx="2067145" cy="523220"/>
          </a:xfrm>
        </p:grpSpPr>
        <p:sp>
          <p:nvSpPr>
            <p:cNvPr id="13" name="文本框 12"/>
            <p:cNvSpPr txBox="1"/>
            <p:nvPr/>
          </p:nvSpPr>
          <p:spPr>
            <a:xfrm>
              <a:off x="886630" y="412299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实践运用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246" y="4272619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1246" y="4833059"/>
            <a:ext cx="2067145" cy="523220"/>
            <a:chOff x="631246" y="4833059"/>
            <a:chExt cx="2067145" cy="523220"/>
          </a:xfrm>
        </p:grpSpPr>
        <p:sp>
          <p:nvSpPr>
            <p:cNvPr id="14" name="文本框 13"/>
            <p:cNvSpPr txBox="1"/>
            <p:nvPr/>
          </p:nvSpPr>
          <p:spPr>
            <a:xfrm>
              <a:off x="886630" y="4833059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246" y="49864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6762" y="2967764"/>
            <a:ext cx="3698514" cy="923330"/>
            <a:chOff x="6096762" y="2967764"/>
            <a:chExt cx="3698514" cy="923330"/>
          </a:xfrm>
        </p:grpSpPr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762" y="3036805"/>
              <a:ext cx="700832" cy="778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4193 -4.07407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6630" y="2702877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1083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2" name="矩形 11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1246" y="28600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5699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4136620" y="1530318"/>
            <a:ext cx="2776025" cy="1876627"/>
            <a:chOff x="4136620" y="1530318"/>
            <a:chExt cx="2776025" cy="1876627"/>
          </a:xfrm>
        </p:grpSpPr>
        <p:grpSp>
          <p:nvGrpSpPr>
            <p:cNvPr id="25" name="组合 24"/>
            <p:cNvGrpSpPr/>
            <p:nvPr/>
          </p:nvGrpSpPr>
          <p:grpSpPr>
            <a:xfrm>
              <a:off x="4193976" y="1530318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矩形 23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89051" y="1559875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36620" y="2012195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028506" y="1536311"/>
            <a:ext cx="2776025" cy="1876627"/>
            <a:chOff x="8028506" y="1536311"/>
            <a:chExt cx="2776025" cy="1876627"/>
          </a:xfrm>
        </p:grpSpPr>
        <p:grpSp>
          <p:nvGrpSpPr>
            <p:cNvPr id="26" name="组合 25"/>
            <p:cNvGrpSpPr/>
            <p:nvPr/>
          </p:nvGrpSpPr>
          <p:grpSpPr>
            <a:xfrm>
              <a:off x="8085863" y="1536311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 26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8290525" y="1559875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028506" y="1998201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097027" y="4048147"/>
            <a:ext cx="2776025" cy="1876627"/>
            <a:chOff x="4097027" y="4048147"/>
            <a:chExt cx="2776025" cy="1876627"/>
          </a:xfrm>
        </p:grpSpPr>
        <p:grpSp>
          <p:nvGrpSpPr>
            <p:cNvPr id="29" name="组合 28"/>
            <p:cNvGrpSpPr/>
            <p:nvPr/>
          </p:nvGrpSpPr>
          <p:grpSpPr>
            <a:xfrm>
              <a:off x="4193976" y="4048147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矩形 29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4389050" y="4104542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097027" y="4520631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017623" y="4048147"/>
            <a:ext cx="2776025" cy="1876627"/>
            <a:chOff x="8017623" y="4048147"/>
            <a:chExt cx="2776025" cy="1876627"/>
          </a:xfrm>
        </p:grpSpPr>
        <p:grpSp>
          <p:nvGrpSpPr>
            <p:cNvPr id="32" name="组合 31"/>
            <p:cNvGrpSpPr/>
            <p:nvPr/>
          </p:nvGrpSpPr>
          <p:grpSpPr>
            <a:xfrm>
              <a:off x="8085863" y="4048147"/>
              <a:ext cx="2661314" cy="1876627"/>
              <a:chOff x="4193976" y="1536311"/>
              <a:chExt cx="2661314" cy="187662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矩形 32"/>
              <p:cNvSpPr/>
              <p:nvPr/>
            </p:nvSpPr>
            <p:spPr>
              <a:xfrm>
                <a:off x="4193976" y="1901291"/>
                <a:ext cx="2661314" cy="1511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4193976" y="1536311"/>
                <a:ext cx="2661314" cy="456505"/>
              </a:xfrm>
              <a:prstGeom prst="roundRect">
                <a:avLst>
                  <a:gd name="adj" fmla="val 7278"/>
                </a:avLst>
              </a:prstGeom>
              <a:solidFill>
                <a:srgbClr val="0071C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290525" y="4104542"/>
              <a:ext cx="2251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017623" y="4550606"/>
              <a:ext cx="2776025" cy="129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  <a:p>
              <a:pPr algn="ctr">
                <a:lnSpc>
                  <a:spcPct val="150000"/>
                </a:lnSpc>
              </a:pPr>
              <a:r>
                <a:rPr lang="zh-CN" altLang="en-US" dirty="0"/>
                <a:t>点击此处添加你的内容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4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" name="等腰三角形 2"/>
          <p:cNvSpPr/>
          <p:nvPr/>
        </p:nvSpPr>
        <p:spPr>
          <a:xfrm flipV="1">
            <a:off x="5492570" y="5380382"/>
            <a:ext cx="1208382" cy="505368"/>
          </a:xfrm>
          <a:prstGeom prst="triangle">
            <a:avLst/>
          </a:prstGeom>
          <a:solidFill>
            <a:srgbClr val="007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45633" y="1324204"/>
            <a:ext cx="7302257" cy="4210450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3109" y="2192633"/>
            <a:ext cx="6612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这是份简单实用</a:t>
            </a:r>
            <a:endParaRPr lang="en-US" altLang="zh-CN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的论文答辩模板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46934" y="4333461"/>
            <a:ext cx="5692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84975" y="4433029"/>
            <a:ext cx="600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CONCISE AND PRACTICAL THESIS TEMPLATE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9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91" y="1824224"/>
            <a:ext cx="900218" cy="826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3040331"/>
            <a:ext cx="36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06846" y="4016656"/>
            <a:ext cx="3778309" cy="495139"/>
            <a:chOff x="3213685" y="3847870"/>
            <a:chExt cx="3778309" cy="495139"/>
          </a:xfrm>
        </p:grpSpPr>
        <p:sp>
          <p:nvSpPr>
            <p:cNvPr id="7" name="矩形 6"/>
            <p:cNvSpPr/>
            <p:nvPr/>
          </p:nvSpPr>
          <p:spPr>
            <a:xfrm>
              <a:off x="3284181" y="3847870"/>
              <a:ext cx="3637319" cy="495139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3685" y="3912705"/>
              <a:ext cx="3778309" cy="40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WELCOME TO GUIDE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9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push dir="u"/>
      </p:transition>
    </mc:Choice>
    <mc:Fallback xmlns=""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764809" y="2755359"/>
            <a:ext cx="4807941" cy="1208935"/>
            <a:chOff x="5764809" y="2755359"/>
            <a:chExt cx="4807941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37384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新班委亮相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28498" y="605226"/>
            <a:ext cx="253934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    长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班主任助理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副 班 长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班长助理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团支书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学习委员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生活委员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体育委员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宣传委员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电教委员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文娱委员</a:t>
            </a:r>
          </a:p>
        </p:txBody>
      </p:sp>
    </p:spTree>
    <p:extLst>
      <p:ext uri="{BB962C8B-B14F-4D97-AF65-F5344CB8AC3E}">
        <p14:creationId xmlns:p14="http://schemas.microsoft.com/office/powerpoint/2010/main" val="20050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035979" y="2967764"/>
            <a:ext cx="3759297" cy="923330"/>
            <a:chOff x="6035979" y="2967764"/>
            <a:chExt cx="375929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20" y="2967764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值日安排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9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71999" y="2222503"/>
            <a:ext cx="7208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值日</a:t>
            </a:r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同学值日一周，每天早上值日工作完后，在副班长的监督下打钩。若有部分同学没有安排工作，则加入每月一次的大扫除。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1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9257" y="2508258"/>
            <a:ext cx="185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  位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  排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43326" y="658033"/>
            <a:ext cx="81629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、第一排和最后一排的座位由班主任安排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、班级的其他位置，由两人同桌抽签确定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、抽签后，在双方同意的情况下，可以协商调换座位。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若有使班级扣分或影响班级的同学，免去此项权利。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、正常情况下，两周更换一次座位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、座位安排</a:t>
            </a:r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负责人：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曾璐妍（副班长）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9257" y="2508258"/>
            <a:ext cx="185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  他  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  排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0151" y="2046593"/>
            <a:ext cx="4962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、安静的班级晚自修与自习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、保持班级卫生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、抵制飞飞盖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335739" y="2066790"/>
            <a:ext cx="7132360" cy="1754326"/>
            <a:chOff x="5166083" y="2717754"/>
            <a:chExt cx="5420899" cy="1754326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7" y="2717754"/>
              <a:ext cx="450995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坚持每天都有</a:t>
              </a:r>
              <a:endParaRPr lang="en-US" altLang="zh-CN" sz="54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5400" b="1" dirty="0" smtClean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小收获</a:t>
              </a:r>
              <a:endPara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6083" y="3041314"/>
              <a:ext cx="1118239" cy="1118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7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9257" y="2508258"/>
            <a:ext cx="185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  他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  宜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39490" y="1612407"/>
            <a:ext cx="7208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、周日晚上不回校名单</a:t>
            </a: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家长同意</a:t>
            </a: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发</a:t>
            </a:r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信至本人手机。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内容：**</a:t>
            </a: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 b="1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同学家长同意***同学周日晚上不返校晚自修，并负责其安全返校事宜。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、班级时钟放在后面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、关于年级培优、培训中心</a:t>
            </a:r>
            <a:endParaRPr lang="en-US" altLang="zh-CN" sz="2800" b="1" dirty="0" smtClean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94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70"/>
            <a:ext cx="12190476" cy="62854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631" y="1992816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6630" y="3412938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86630" y="412299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实践运用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6630" y="4833059"/>
            <a:ext cx="181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15" name="矩形 14"/>
          <p:cNvSpPr/>
          <p:nvPr/>
        </p:nvSpPr>
        <p:spPr>
          <a:xfrm>
            <a:off x="631246" y="216290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81186" y="2702877"/>
            <a:ext cx="2067145" cy="523220"/>
            <a:chOff x="1052158" y="2702877"/>
            <a:chExt cx="2067145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1307542" y="2702877"/>
              <a:ext cx="18117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2158" y="2860061"/>
              <a:ext cx="216416" cy="216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31246" y="3566340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1246" y="4272619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31246" y="4986461"/>
            <a:ext cx="216416" cy="216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APRT1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823791" y="3574094"/>
            <a:ext cx="588121" cy="698526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822061" y="3301964"/>
            <a:ext cx="1229234" cy="781279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9641598" y="3172071"/>
            <a:ext cx="745278" cy="807194"/>
          </a:xfrm>
          <a:prstGeom prst="line">
            <a:avLst/>
          </a:prstGeom>
          <a:ln w="12700">
            <a:solidFill>
              <a:srgbClr val="007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681368" y="3967585"/>
            <a:ext cx="1647312" cy="1756094"/>
            <a:chOff x="3681368" y="3967585"/>
            <a:chExt cx="1647312" cy="1756094"/>
          </a:xfrm>
        </p:grpSpPr>
        <p:sp>
          <p:nvSpPr>
            <p:cNvPr id="6" name="椭圆 5"/>
            <p:cNvSpPr/>
            <p:nvPr/>
          </p:nvSpPr>
          <p:spPr>
            <a:xfrm>
              <a:off x="3681368" y="3967585"/>
              <a:ext cx="1630247" cy="1630247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863245" y="4123240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63244" y="4523350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45451" y="1794930"/>
            <a:ext cx="1987826" cy="1987826"/>
            <a:chOff x="5045451" y="1794930"/>
            <a:chExt cx="1987826" cy="1987826"/>
          </a:xfrm>
        </p:grpSpPr>
        <p:sp>
          <p:nvSpPr>
            <p:cNvPr id="29" name="椭圆 28"/>
            <p:cNvSpPr/>
            <p:nvPr/>
          </p:nvSpPr>
          <p:spPr>
            <a:xfrm>
              <a:off x="5045451" y="1794930"/>
              <a:ext cx="1987826" cy="1987826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426471" y="2162901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426470" y="2563011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26029" y="3341720"/>
            <a:ext cx="2350330" cy="2350330"/>
            <a:chOff x="7626029" y="3341720"/>
            <a:chExt cx="2350330" cy="2350330"/>
          </a:xfrm>
        </p:grpSpPr>
        <p:sp>
          <p:nvSpPr>
            <p:cNvPr id="31" name="椭圆 30"/>
            <p:cNvSpPr/>
            <p:nvPr/>
          </p:nvSpPr>
          <p:spPr>
            <a:xfrm>
              <a:off x="7626029" y="3341720"/>
              <a:ext cx="2350330" cy="2350330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22545" y="3922944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122544" y="4323054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869467" y="1385404"/>
            <a:ext cx="1987826" cy="1989399"/>
            <a:chOff x="9869467" y="1385404"/>
            <a:chExt cx="1987826" cy="1989399"/>
          </a:xfrm>
        </p:grpSpPr>
        <p:sp>
          <p:nvSpPr>
            <p:cNvPr id="36" name="椭圆 35"/>
            <p:cNvSpPr/>
            <p:nvPr/>
          </p:nvSpPr>
          <p:spPr>
            <a:xfrm>
              <a:off x="9869467" y="1385404"/>
              <a:ext cx="1987826" cy="1987826"/>
            </a:xfrm>
            <a:prstGeom prst="ellipse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238915" y="1774364"/>
              <a:ext cx="146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38914" y="2174474"/>
              <a:ext cx="14272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输入需要的内容输入需要的内容。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22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6" presetClass="emph" presetSubtype="0" ac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6" presetClass="emp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652</Words>
  <Application>Microsoft Office PowerPoint</Application>
  <PresentationFormat>自定义</PresentationFormat>
  <Paragraphs>146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USER</cp:lastModifiedBy>
  <cp:revision>64</cp:revision>
  <dcterms:created xsi:type="dcterms:W3CDTF">2016-02-29T10:49:03Z</dcterms:created>
  <dcterms:modified xsi:type="dcterms:W3CDTF">2016-09-05T07:51:49Z</dcterms:modified>
</cp:coreProperties>
</file>