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83" r:id="rId4"/>
    <p:sldId id="284" r:id="rId5"/>
    <p:sldId id="286" r:id="rId6"/>
    <p:sldId id="285" r:id="rId7"/>
    <p:sldId id="260" r:id="rId8"/>
    <p:sldId id="287" r:id="rId9"/>
    <p:sldId id="262" r:id="rId10"/>
    <p:sldId id="288" r:id="rId11"/>
    <p:sldId id="272" r:id="rId12"/>
    <p:sldId id="264" r:id="rId13"/>
    <p:sldId id="274" r:id="rId14"/>
    <p:sldId id="282" r:id="rId15"/>
    <p:sldId id="265" r:id="rId16"/>
    <p:sldId id="261" r:id="rId17"/>
    <p:sldId id="266" r:id="rId18"/>
    <p:sldId id="271" r:id="rId19"/>
    <p:sldId id="275" r:id="rId20"/>
    <p:sldId id="267" r:id="rId21"/>
    <p:sldId id="276" r:id="rId22"/>
    <p:sldId id="277" r:id="rId23"/>
    <p:sldId id="278" r:id="rId24"/>
    <p:sldId id="279" r:id="rId25"/>
    <p:sldId id="270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9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ser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serLines>
        <c:axId val="169659432"/>
        <c:axId val="171593736"/>
      </c:barChart>
      <c:catAx>
        <c:axId val="16965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71593736"/>
        <c:crosses val="autoZero"/>
        <c:auto val="1"/>
        <c:lblAlgn val="ctr"/>
        <c:lblOffset val="100"/>
        <c:noMultiLvlLbl val="0"/>
      </c:catAx>
      <c:valAx>
        <c:axId val="171593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965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1507804401298"/>
          <c:y val="0.93391481842768798"/>
          <c:w val="0.34678709288505699"/>
          <c:h val="6.329844311629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580616"/>
        <c:axId val="207581008"/>
      </c:barChart>
      <c:catAx>
        <c:axId val="207580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07581008"/>
        <c:crosses val="autoZero"/>
        <c:auto val="1"/>
        <c:lblAlgn val="ctr"/>
        <c:lblOffset val="100"/>
        <c:noMultiLvlLbl val="0"/>
      </c:catAx>
      <c:valAx>
        <c:axId val="20758100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0758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581792"/>
        <c:axId val="207582184"/>
      </c:barChart>
      <c:catAx>
        <c:axId val="207581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07582184"/>
        <c:crosses val="autoZero"/>
        <c:auto val="1"/>
        <c:lblAlgn val="ctr"/>
        <c:lblOffset val="100"/>
        <c:noMultiLvlLbl val="0"/>
      </c:catAx>
      <c:valAx>
        <c:axId val="20758218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2075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25849" y="1960407"/>
            <a:ext cx="404147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b="1" dirty="0" smtClean="0">
                <a:solidFill>
                  <a:schemeClr val="bg1"/>
                </a:solidFill>
                <a:latin typeface="字体管家印象" panose="00020600040101010101" pitchFamily="18" charset="-122"/>
                <a:ea typeface="字体管家印象" panose="00020600040101010101" pitchFamily="18" charset="-122"/>
                <a:cs typeface="Verdana" panose="020B0604030504040204" pitchFamily="34" charset="0"/>
              </a:rPr>
              <a:t>高二</a:t>
            </a:r>
            <a:endParaRPr kumimoji="1" lang="en-US" altLang="zh-CN" sz="9600" b="1" dirty="0">
              <a:solidFill>
                <a:schemeClr val="bg1"/>
              </a:solidFill>
              <a:latin typeface="字体管家印象" panose="00020600040101010101" pitchFamily="18" charset="-122"/>
              <a:ea typeface="字体管家印象" panose="00020600040101010101" pitchFamily="18" charset="-122"/>
              <a:cs typeface="Verdana" panose="020B0604030504040204" pitchFamily="34" charset="0"/>
            </a:endParaRPr>
          </a:p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字体管家印象" panose="00020600040101010101" pitchFamily="18" charset="-122"/>
                <a:ea typeface="字体管家印象" panose="00020600040101010101" pitchFamily="18" charset="-122"/>
              </a:rPr>
              <a:t>我们来了</a:t>
            </a:r>
            <a:endParaRPr kumimoji="1" lang="zh-CN" altLang="en-US" sz="7200" b="1" dirty="0">
              <a:solidFill>
                <a:schemeClr val="bg1"/>
              </a:solidFill>
              <a:latin typeface="字体管家印象" panose="00020600040101010101" pitchFamily="18" charset="-122"/>
              <a:ea typeface="字体管家印象" panose="00020600040101010101" pitchFamily="18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989222" y="5683818"/>
            <a:ext cx="429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高二（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）班</a:t>
            </a:r>
            <a:endParaRPr kumimoji="1"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他通知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918" y="1676228"/>
            <a:ext cx="104502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、班委选举：班长、团支书、班长助理、副班长（卫生委员）、学习委员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共五名班委选举，选举出来之后再由这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名班委一起商量确定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其他班委。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选方式：上台写名字，谈谈自己对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班能做什么？谈谈对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班的希望，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对自己的希望。）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我来谈谈做班委的意义。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2423943"/>
              </p:ext>
            </p:extLst>
          </p:nvPr>
        </p:nvGraphicFramePr>
        <p:xfrm>
          <a:off x="927100" y="1600200"/>
          <a:ext cx="6423186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任意形状 11"/>
          <p:cNvSpPr/>
          <p:nvPr/>
        </p:nvSpPr>
        <p:spPr>
          <a:xfrm flipH="1">
            <a:off x="7810132" y="1428750"/>
            <a:ext cx="3648443" cy="4637127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0204" y="3461124"/>
            <a:ext cx="304440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205" y="306400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2111" y="636175"/>
            <a:ext cx="370646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40205" y="1425672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525895" y="2056215"/>
            <a:ext cx="582204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2531462" cy="5724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669440"/>
              </p:ext>
            </p:extLst>
          </p:nvPr>
        </p:nvGraphicFramePr>
        <p:xfrm>
          <a:off x="5369991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图表 162"/>
          <p:cNvGraphicFramePr/>
          <p:nvPr>
            <p:extLst>
              <p:ext uri="{D42A27DB-BD31-4B8C-83A1-F6EECF244321}">
                <p14:modId xmlns:p14="http://schemas.microsoft.com/office/powerpoint/2010/main" val="1164465626"/>
              </p:ext>
            </p:extLst>
          </p:nvPr>
        </p:nvGraphicFramePr>
        <p:xfrm>
          <a:off x="8358964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矩形 175"/>
          <p:cNvSpPr/>
          <p:nvPr/>
        </p:nvSpPr>
        <p:spPr>
          <a:xfrm>
            <a:off x="6476392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465365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r="33992"/>
          <a:stretch/>
        </p:blipFill>
        <p:spPr>
          <a:xfrm>
            <a:off x="1186755" y="1649950"/>
            <a:ext cx="3785940" cy="378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992525" y="2221733"/>
            <a:ext cx="3498496" cy="1140077"/>
            <a:chOff x="8199418" y="2422525"/>
            <a:chExt cx="3365500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8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320225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465633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882540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8743" y="2221730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454832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0379" y="2230148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915049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980379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3" name="矩形 102"/>
          <p:cNvSpPr/>
          <p:nvPr/>
        </p:nvSpPr>
        <p:spPr>
          <a:xfrm>
            <a:off x="980379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507270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3507270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034161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0" name="矩形 109"/>
          <p:cNvSpPr/>
          <p:nvPr/>
        </p:nvSpPr>
        <p:spPr>
          <a:xfrm>
            <a:off x="6034161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561052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3" name="矩形 112"/>
          <p:cNvSpPr/>
          <p:nvPr/>
        </p:nvSpPr>
        <p:spPr>
          <a:xfrm>
            <a:off x="8561052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1" name="图片 6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6343468" y="2329049"/>
            <a:ext cx="4280922" cy="812530"/>
            <a:chOff x="6674705" y="3806004"/>
            <a:chExt cx="4280922" cy="812530"/>
          </a:xfrm>
        </p:grpSpPr>
        <p:sp>
          <p:nvSpPr>
            <p:cNvPr id="16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7" name="组 166"/>
          <p:cNvGrpSpPr/>
          <p:nvPr/>
        </p:nvGrpSpPr>
        <p:grpSpPr>
          <a:xfrm>
            <a:off x="6343468" y="3239830"/>
            <a:ext cx="4280922" cy="812530"/>
            <a:chOff x="6674705" y="3806004"/>
            <a:chExt cx="4280922" cy="812530"/>
          </a:xfrm>
        </p:grpSpPr>
        <p:sp>
          <p:nvSpPr>
            <p:cNvPr id="168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6343468" y="4147550"/>
            <a:ext cx="4280922" cy="812530"/>
            <a:chOff x="6674705" y="3806004"/>
            <a:chExt cx="4280922" cy="812530"/>
          </a:xfrm>
        </p:grpSpPr>
        <p:sp>
          <p:nvSpPr>
            <p:cNvPr id="171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343468" y="5058331"/>
            <a:ext cx="4280922" cy="812530"/>
            <a:chOff x="6674705" y="3806004"/>
            <a:chExt cx="4280922" cy="812530"/>
          </a:xfrm>
        </p:grpSpPr>
        <p:sp>
          <p:nvSpPr>
            <p:cNvPr id="17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6343468" y="839498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sz="6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</a:rPr>
              <a:t>HERE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1443788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86" name="椭圆 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同侧圆角矩形 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1916671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1" name="椭圆 10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同侧圆角矩形 10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2389554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4" name="椭圆 10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同侧圆角矩形 10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2862437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07" name="椭圆 10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9" name="组 108"/>
          <p:cNvGrpSpPr/>
          <p:nvPr/>
        </p:nvGrpSpPr>
        <p:grpSpPr>
          <a:xfrm>
            <a:off x="3335320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10" name="椭圆 10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同侧圆角矩形 11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808203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13" name="椭圆 11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5" name="组 114"/>
          <p:cNvGrpSpPr/>
          <p:nvPr/>
        </p:nvGrpSpPr>
        <p:grpSpPr>
          <a:xfrm>
            <a:off x="4281086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24" name="椭圆 12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同侧圆角矩形 12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4753970" y="1976123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27" name="椭圆 12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同侧圆角矩形 12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 129"/>
          <p:cNvGrpSpPr/>
          <p:nvPr/>
        </p:nvGrpSpPr>
        <p:grpSpPr>
          <a:xfrm>
            <a:off x="1443788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52" name="椭圆 15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同侧圆角矩形 15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1" name="组 130"/>
          <p:cNvGrpSpPr/>
          <p:nvPr/>
        </p:nvGrpSpPr>
        <p:grpSpPr>
          <a:xfrm>
            <a:off x="1916671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同侧圆角矩形 15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2389554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8" name="椭圆 14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同侧圆角矩形 14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2862437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6" name="椭圆 14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同侧圆角矩形 14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4" name="组 133"/>
          <p:cNvGrpSpPr/>
          <p:nvPr/>
        </p:nvGrpSpPr>
        <p:grpSpPr>
          <a:xfrm>
            <a:off x="3335320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4" name="椭圆 14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3808203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2" name="椭圆 14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同侧圆角矩形 14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6" name="组 135"/>
          <p:cNvGrpSpPr/>
          <p:nvPr/>
        </p:nvGrpSpPr>
        <p:grpSpPr>
          <a:xfrm>
            <a:off x="4281086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40" name="椭圆 13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同侧圆角矩形 14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7" name="组 136"/>
          <p:cNvGrpSpPr/>
          <p:nvPr/>
        </p:nvGrpSpPr>
        <p:grpSpPr>
          <a:xfrm>
            <a:off x="4753970" y="2516889"/>
            <a:ext cx="363461" cy="411444"/>
            <a:chOff x="5168942" y="1855161"/>
            <a:chExt cx="587807" cy="665407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138" name="椭圆 13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同侧圆角矩形 13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5" name="组 154"/>
          <p:cNvGrpSpPr/>
          <p:nvPr/>
        </p:nvGrpSpPr>
        <p:grpSpPr>
          <a:xfrm>
            <a:off x="1443788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6" name="椭圆 19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同侧圆角矩形 19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1916671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4" name="椭圆 19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同侧圆角矩形 19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7" name="组 156"/>
          <p:cNvGrpSpPr/>
          <p:nvPr/>
        </p:nvGrpSpPr>
        <p:grpSpPr>
          <a:xfrm>
            <a:off x="2389554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2" name="椭圆 19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同侧圆角矩形 19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8" name="组 157"/>
          <p:cNvGrpSpPr/>
          <p:nvPr/>
        </p:nvGrpSpPr>
        <p:grpSpPr>
          <a:xfrm>
            <a:off x="2862437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90" name="椭圆 18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同侧圆角矩形 19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9" name="组 158"/>
          <p:cNvGrpSpPr/>
          <p:nvPr/>
        </p:nvGrpSpPr>
        <p:grpSpPr>
          <a:xfrm>
            <a:off x="3335320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88" name="椭圆 18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同侧圆角矩形 18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0" name="组 159"/>
          <p:cNvGrpSpPr/>
          <p:nvPr/>
        </p:nvGrpSpPr>
        <p:grpSpPr>
          <a:xfrm>
            <a:off x="3808203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86" name="椭圆 1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同侧圆角矩形 1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" name="组 160"/>
          <p:cNvGrpSpPr/>
          <p:nvPr/>
        </p:nvGrpSpPr>
        <p:grpSpPr>
          <a:xfrm>
            <a:off x="4281086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77" name="椭圆 17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同侧圆角矩形 18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4753970" y="3057655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163" name="椭圆 16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同侧圆角矩形 17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9" name="组 198"/>
          <p:cNvGrpSpPr/>
          <p:nvPr/>
        </p:nvGrpSpPr>
        <p:grpSpPr>
          <a:xfrm>
            <a:off x="1443788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21" name="椭圆 22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同侧圆角矩形 22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0" name="组 199"/>
          <p:cNvGrpSpPr/>
          <p:nvPr/>
        </p:nvGrpSpPr>
        <p:grpSpPr>
          <a:xfrm>
            <a:off x="1916671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9" name="椭圆 21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同侧圆角矩形 21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1" name="组 200"/>
          <p:cNvGrpSpPr/>
          <p:nvPr/>
        </p:nvGrpSpPr>
        <p:grpSpPr>
          <a:xfrm>
            <a:off x="2389554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7" name="椭圆 21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同侧圆角矩形 21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2" name="组 201"/>
          <p:cNvGrpSpPr/>
          <p:nvPr/>
        </p:nvGrpSpPr>
        <p:grpSpPr>
          <a:xfrm>
            <a:off x="2862437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5" name="椭圆 214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同侧圆角矩形 21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3" name="组 202"/>
          <p:cNvGrpSpPr/>
          <p:nvPr/>
        </p:nvGrpSpPr>
        <p:grpSpPr>
          <a:xfrm>
            <a:off x="3335320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3" name="椭圆 21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同侧圆角矩形 21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3808203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11" name="椭圆 21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同侧圆角矩形 21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5" name="组 204"/>
          <p:cNvGrpSpPr/>
          <p:nvPr/>
        </p:nvGrpSpPr>
        <p:grpSpPr>
          <a:xfrm>
            <a:off x="4281086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09" name="椭圆 20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同侧圆角矩形 20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6" name="组 205"/>
          <p:cNvGrpSpPr/>
          <p:nvPr/>
        </p:nvGrpSpPr>
        <p:grpSpPr>
          <a:xfrm>
            <a:off x="4753970" y="3598421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07" name="椭圆 20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同侧圆角矩形 20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4" name="组 223"/>
          <p:cNvGrpSpPr/>
          <p:nvPr/>
        </p:nvGrpSpPr>
        <p:grpSpPr>
          <a:xfrm>
            <a:off x="1443788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6" name="椭圆 24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同侧圆角矩形 24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5" name="组 224"/>
          <p:cNvGrpSpPr/>
          <p:nvPr/>
        </p:nvGrpSpPr>
        <p:grpSpPr>
          <a:xfrm>
            <a:off x="1916671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4" name="椭圆 24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同侧圆角矩形 24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2389554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2" name="椭圆 24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同侧圆角矩形 24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7" name="组 226"/>
          <p:cNvGrpSpPr/>
          <p:nvPr/>
        </p:nvGrpSpPr>
        <p:grpSpPr>
          <a:xfrm>
            <a:off x="2862437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40" name="椭圆 23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8" name="组 227"/>
          <p:cNvGrpSpPr/>
          <p:nvPr/>
        </p:nvGrpSpPr>
        <p:grpSpPr>
          <a:xfrm>
            <a:off x="3335320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8" name="椭圆 23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同侧圆角矩形 23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3808203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6" name="椭圆 23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同侧圆角矩形 23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0" name="组 229"/>
          <p:cNvGrpSpPr/>
          <p:nvPr/>
        </p:nvGrpSpPr>
        <p:grpSpPr>
          <a:xfrm>
            <a:off x="4281086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4" name="椭圆 23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同侧圆角矩形 23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1" name="组 230"/>
          <p:cNvGrpSpPr/>
          <p:nvPr/>
        </p:nvGrpSpPr>
        <p:grpSpPr>
          <a:xfrm>
            <a:off x="4753970" y="4139187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32" name="椭圆 23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同侧圆角矩形 23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9" name="组 248"/>
          <p:cNvGrpSpPr/>
          <p:nvPr/>
        </p:nvGrpSpPr>
        <p:grpSpPr>
          <a:xfrm>
            <a:off x="1443788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71" name="椭圆 27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2" name="同侧圆角矩形 27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0" name="组 249"/>
          <p:cNvGrpSpPr/>
          <p:nvPr/>
        </p:nvGrpSpPr>
        <p:grpSpPr>
          <a:xfrm>
            <a:off x="1916671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9" name="椭圆 26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0" name="同侧圆角矩形 26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389554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7" name="椭圆 26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同侧圆角矩形 26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2862437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5" name="椭圆 264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6" name="同侧圆角矩形 265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3" name="组 252"/>
          <p:cNvGrpSpPr/>
          <p:nvPr/>
        </p:nvGrpSpPr>
        <p:grpSpPr>
          <a:xfrm>
            <a:off x="3335320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3" name="椭圆 262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同侧圆角矩形 263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4" name="组 253"/>
          <p:cNvGrpSpPr/>
          <p:nvPr/>
        </p:nvGrpSpPr>
        <p:grpSpPr>
          <a:xfrm>
            <a:off x="3808203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61" name="椭圆 260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同侧圆角矩形 261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5" name="组 254"/>
          <p:cNvGrpSpPr/>
          <p:nvPr/>
        </p:nvGrpSpPr>
        <p:grpSpPr>
          <a:xfrm>
            <a:off x="4281086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59" name="椭圆 258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同侧圆角矩形 259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6" name="组 255"/>
          <p:cNvGrpSpPr/>
          <p:nvPr/>
        </p:nvGrpSpPr>
        <p:grpSpPr>
          <a:xfrm>
            <a:off x="4753970" y="4679953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57" name="椭圆 256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同侧圆角矩形 257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4" name="组 273"/>
          <p:cNvGrpSpPr/>
          <p:nvPr/>
        </p:nvGrpSpPr>
        <p:grpSpPr>
          <a:xfrm>
            <a:off x="1443788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6" name="椭圆 29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同侧圆角矩形 29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5" name="组 274"/>
          <p:cNvGrpSpPr/>
          <p:nvPr/>
        </p:nvGrpSpPr>
        <p:grpSpPr>
          <a:xfrm>
            <a:off x="1916671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4" name="椭圆 29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同侧圆角矩形 29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6" name="组 275"/>
          <p:cNvGrpSpPr/>
          <p:nvPr/>
        </p:nvGrpSpPr>
        <p:grpSpPr>
          <a:xfrm>
            <a:off x="2389554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2" name="椭圆 29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3" name="同侧圆角矩形 29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7" name="组 276"/>
          <p:cNvGrpSpPr/>
          <p:nvPr/>
        </p:nvGrpSpPr>
        <p:grpSpPr>
          <a:xfrm>
            <a:off x="2862437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90" name="椭圆 289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1" name="同侧圆角矩形 290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8" name="组 277"/>
          <p:cNvGrpSpPr/>
          <p:nvPr/>
        </p:nvGrpSpPr>
        <p:grpSpPr>
          <a:xfrm>
            <a:off x="3335320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8" name="椭圆 287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9" name="同侧圆角矩形 288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9" name="组 278"/>
          <p:cNvGrpSpPr/>
          <p:nvPr/>
        </p:nvGrpSpPr>
        <p:grpSpPr>
          <a:xfrm>
            <a:off x="3808203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6" name="椭圆 285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7" name="同侧圆角矩形 286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0" name="组 279"/>
          <p:cNvGrpSpPr/>
          <p:nvPr/>
        </p:nvGrpSpPr>
        <p:grpSpPr>
          <a:xfrm>
            <a:off x="4281086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4" name="椭圆 283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5" name="同侧圆角矩形 284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1" name="组 280"/>
          <p:cNvGrpSpPr/>
          <p:nvPr/>
        </p:nvGrpSpPr>
        <p:grpSpPr>
          <a:xfrm>
            <a:off x="4753970" y="5220720"/>
            <a:ext cx="363461" cy="411444"/>
            <a:chOff x="5168942" y="1855161"/>
            <a:chExt cx="587807" cy="665407"/>
          </a:xfrm>
          <a:solidFill>
            <a:schemeClr val="bg1"/>
          </a:solidFill>
        </p:grpSpPr>
        <p:sp>
          <p:nvSpPr>
            <p:cNvPr id="282" name="椭圆 281"/>
            <p:cNvSpPr/>
            <p:nvPr/>
          </p:nvSpPr>
          <p:spPr>
            <a:xfrm>
              <a:off x="5277853" y="1855161"/>
              <a:ext cx="369986" cy="3699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3" name="同侧圆角矩形 282"/>
            <p:cNvSpPr/>
            <p:nvPr/>
          </p:nvSpPr>
          <p:spPr>
            <a:xfrm>
              <a:off x="5168942" y="2295904"/>
              <a:ext cx="587807" cy="22466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8" name="组 297"/>
          <p:cNvGrpSpPr/>
          <p:nvPr/>
        </p:nvGrpSpPr>
        <p:grpSpPr>
          <a:xfrm>
            <a:off x="3209875" y="3645130"/>
            <a:ext cx="2623700" cy="2623700"/>
            <a:chOff x="3035087" y="3715773"/>
            <a:chExt cx="2623700" cy="2623700"/>
          </a:xfrm>
        </p:grpSpPr>
        <p:grpSp>
          <p:nvGrpSpPr>
            <p:cNvPr id="299" name="组 298"/>
            <p:cNvGrpSpPr/>
            <p:nvPr/>
          </p:nvGrpSpPr>
          <p:grpSpPr>
            <a:xfrm>
              <a:off x="3035087" y="3715773"/>
              <a:ext cx="2623700" cy="2623700"/>
              <a:chOff x="3035087" y="3715773"/>
              <a:chExt cx="2623700" cy="2623700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3035087" y="3715773"/>
                <a:ext cx="2623700" cy="2623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3149448" y="3830134"/>
                <a:ext cx="2394978" cy="239497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3220823" y="3901509"/>
                <a:ext cx="2252228" cy="225222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0" name="矩形 299"/>
            <p:cNvSpPr/>
            <p:nvPr/>
          </p:nvSpPr>
          <p:spPr>
            <a:xfrm>
              <a:off x="3425852" y="3901509"/>
              <a:ext cx="1842171" cy="20928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0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59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%</a:t>
              </a:r>
              <a:endParaRPr lang="en-US" altLang="zh-CN" sz="2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98" name="图片 19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任意形状 4"/>
          <p:cNvSpPr/>
          <p:nvPr/>
        </p:nvSpPr>
        <p:spPr>
          <a:xfrm flipH="1">
            <a:off x="474783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>
            <a:off x="3335214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 flipH="1">
            <a:off x="6195645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9056076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9188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3439188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757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78757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9619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99619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0050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160050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474783" y="1425496"/>
            <a:ext cx="2011895" cy="452432"/>
            <a:chOff x="474783" y="1425496"/>
            <a:chExt cx="2011895" cy="452432"/>
          </a:xfrm>
        </p:grpSpPr>
        <p:sp>
          <p:nvSpPr>
            <p:cNvPr id="27" name="矩形 26"/>
            <p:cNvSpPr/>
            <p:nvPr/>
          </p:nvSpPr>
          <p:spPr>
            <a:xfrm>
              <a:off x="545121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4783" y="1536840"/>
              <a:ext cx="45719" cy="234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335214" y="1425496"/>
            <a:ext cx="2011895" cy="452432"/>
            <a:chOff x="3335214" y="1425496"/>
            <a:chExt cx="2011895" cy="452432"/>
          </a:xfrm>
        </p:grpSpPr>
        <p:sp>
          <p:nvSpPr>
            <p:cNvPr id="28" name="矩形 27"/>
            <p:cNvSpPr/>
            <p:nvPr/>
          </p:nvSpPr>
          <p:spPr>
            <a:xfrm>
              <a:off x="3405552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35214" y="1536840"/>
              <a:ext cx="45719" cy="234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195645" y="1425496"/>
            <a:ext cx="2011895" cy="452432"/>
            <a:chOff x="6195645" y="1425496"/>
            <a:chExt cx="2011895" cy="452432"/>
          </a:xfrm>
        </p:grpSpPr>
        <p:sp>
          <p:nvSpPr>
            <p:cNvPr id="29" name="矩形 28"/>
            <p:cNvSpPr/>
            <p:nvPr/>
          </p:nvSpPr>
          <p:spPr>
            <a:xfrm>
              <a:off x="6265983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95645" y="1536840"/>
              <a:ext cx="45719" cy="2344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56076" y="1425496"/>
            <a:ext cx="2011895" cy="452432"/>
            <a:chOff x="9056076" y="1425496"/>
            <a:chExt cx="2011895" cy="452432"/>
          </a:xfrm>
        </p:grpSpPr>
        <p:sp>
          <p:nvSpPr>
            <p:cNvPr id="30" name="矩形 29"/>
            <p:cNvSpPr/>
            <p:nvPr/>
          </p:nvSpPr>
          <p:spPr>
            <a:xfrm>
              <a:off x="9126414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56076" y="1536840"/>
              <a:ext cx="45719" cy="234462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675880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3540186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6404492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21875" r="33992" b="21875"/>
          <a:stretch/>
        </p:blipFill>
        <p:spPr>
          <a:xfrm>
            <a:off x="9268797" y="2128534"/>
            <a:ext cx="2301781" cy="129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10746" y="4043874"/>
            <a:ext cx="2267411" cy="1825509"/>
            <a:chOff x="1140889" y="3844582"/>
            <a:chExt cx="2267411" cy="1825509"/>
          </a:xfrm>
        </p:grpSpPr>
        <p:sp>
          <p:nvSpPr>
            <p:cNvPr id="41" name="文本框 4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629804" y="4043874"/>
            <a:ext cx="2267411" cy="1825509"/>
            <a:chOff x="1140889" y="3844582"/>
            <a:chExt cx="2267411" cy="1825509"/>
          </a:xfrm>
        </p:grpSpPr>
        <p:sp>
          <p:nvSpPr>
            <p:cNvPr id="45" name="文本框 44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248861" y="4043874"/>
            <a:ext cx="2267411" cy="1825509"/>
            <a:chOff x="1140889" y="3844582"/>
            <a:chExt cx="2267411" cy="1825509"/>
          </a:xfrm>
        </p:grpSpPr>
        <p:sp>
          <p:nvSpPr>
            <p:cNvPr id="48" name="文本框 47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8866303" y="4043874"/>
            <a:ext cx="2267411" cy="1825509"/>
            <a:chOff x="1140889" y="3844582"/>
            <a:chExt cx="2267411" cy="1825509"/>
          </a:xfrm>
        </p:grpSpPr>
        <p:sp>
          <p:nvSpPr>
            <p:cNvPr id="51" name="文本框 5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759948" y="1697368"/>
            <a:ext cx="2007124" cy="2007124"/>
            <a:chOff x="3759948" y="1697368"/>
            <a:chExt cx="2007124" cy="2007124"/>
          </a:xfrm>
        </p:grpSpPr>
        <p:grpSp>
          <p:nvGrpSpPr>
            <p:cNvPr id="6" name="组 5"/>
            <p:cNvGrpSpPr/>
            <p:nvPr/>
          </p:nvGrpSpPr>
          <p:grpSpPr>
            <a:xfrm>
              <a:off x="3759948" y="1697368"/>
              <a:ext cx="2007124" cy="2007124"/>
              <a:chOff x="3759948" y="1580137"/>
              <a:chExt cx="2007124" cy="20071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59948" y="1580137"/>
                <a:ext cx="2007124" cy="20071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38120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 54"/>
            <p:cNvGrpSpPr/>
            <p:nvPr/>
          </p:nvGrpSpPr>
          <p:grpSpPr>
            <a:xfrm>
              <a:off x="4428846" y="2366570"/>
              <a:ext cx="669328" cy="668721"/>
              <a:chOff x="6854825" y="3143250"/>
              <a:chExt cx="1749425" cy="1747838"/>
            </a:xfrm>
            <a:solidFill>
              <a:schemeClr val="bg1"/>
            </a:solidFill>
          </p:grpSpPr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7135813" y="3151188"/>
                <a:ext cx="603250" cy="1731963"/>
              </a:xfrm>
              <a:custGeom>
                <a:avLst/>
                <a:gdLst>
                  <a:gd name="T0" fmla="*/ 739 w 812"/>
                  <a:gd name="T1" fmla="*/ 2334 h 2334"/>
                  <a:gd name="T2" fmla="*/ 739 w 812"/>
                  <a:gd name="T3" fmla="*/ 2334 h 2334"/>
                  <a:gd name="T4" fmla="*/ 371 w 812"/>
                  <a:gd name="T5" fmla="*/ 2007 h 2334"/>
                  <a:gd name="T6" fmla="*/ 0 w 812"/>
                  <a:gd name="T7" fmla="*/ 1167 h 2334"/>
                  <a:gd name="T8" fmla="*/ 371 w 812"/>
                  <a:gd name="T9" fmla="*/ 327 h 2334"/>
                  <a:gd name="T10" fmla="*/ 739 w 812"/>
                  <a:gd name="T11" fmla="*/ 0 h 2334"/>
                  <a:gd name="T12" fmla="*/ 812 w 812"/>
                  <a:gd name="T13" fmla="*/ 111 h 2334"/>
                  <a:gd name="T14" fmla="*/ 776 w 812"/>
                  <a:gd name="T15" fmla="*/ 56 h 2334"/>
                  <a:gd name="T16" fmla="*/ 812 w 812"/>
                  <a:gd name="T17" fmla="*/ 111 h 2334"/>
                  <a:gd name="T18" fmla="*/ 133 w 812"/>
                  <a:gd name="T19" fmla="*/ 1167 h 2334"/>
                  <a:gd name="T20" fmla="*/ 812 w 812"/>
                  <a:gd name="T21" fmla="*/ 2222 h 2334"/>
                  <a:gd name="T22" fmla="*/ 739 w 812"/>
                  <a:gd name="T23" fmla="*/ 2334 h 2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2" h="2334">
                    <a:moveTo>
                      <a:pt x="739" y="2334"/>
                    </a:moveTo>
                    <a:lnTo>
                      <a:pt x="739" y="2334"/>
                    </a:lnTo>
                    <a:cubicBezTo>
                      <a:pt x="731" y="2329"/>
                      <a:pt x="552" y="2209"/>
                      <a:pt x="371" y="2007"/>
                    </a:cubicBezTo>
                    <a:cubicBezTo>
                      <a:pt x="128" y="1736"/>
                      <a:pt x="0" y="1445"/>
                      <a:pt x="0" y="1167"/>
                    </a:cubicBezTo>
                    <a:cubicBezTo>
                      <a:pt x="0" y="888"/>
                      <a:pt x="128" y="598"/>
                      <a:pt x="371" y="327"/>
                    </a:cubicBezTo>
                    <a:cubicBezTo>
                      <a:pt x="552" y="125"/>
                      <a:pt x="731" y="5"/>
                      <a:pt x="739" y="0"/>
                    </a:cubicBezTo>
                    <a:lnTo>
                      <a:pt x="812" y="111"/>
                    </a:lnTo>
                    <a:lnTo>
                      <a:pt x="776" y="56"/>
                    </a:lnTo>
                    <a:lnTo>
                      <a:pt x="812" y="111"/>
                    </a:lnTo>
                    <a:cubicBezTo>
                      <a:pt x="806" y="116"/>
                      <a:pt x="133" y="571"/>
                      <a:pt x="133" y="1167"/>
                    </a:cubicBezTo>
                    <a:cubicBezTo>
                      <a:pt x="133" y="1764"/>
                      <a:pt x="806" y="2218"/>
                      <a:pt x="812" y="2222"/>
                    </a:cubicBezTo>
                    <a:lnTo>
                      <a:pt x="739" y="233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7661275" y="3194050"/>
                <a:ext cx="100013" cy="1647825"/>
              </a:xfrm>
              <a:custGeom>
                <a:avLst/>
                <a:gdLst>
                  <a:gd name="T0" fmla="*/ 133 w 133"/>
                  <a:gd name="T1" fmla="*/ 2222 h 2222"/>
                  <a:gd name="T2" fmla="*/ 133 w 133"/>
                  <a:gd name="T3" fmla="*/ 2222 h 2222"/>
                  <a:gd name="T4" fmla="*/ 0 w 133"/>
                  <a:gd name="T5" fmla="*/ 2222 h 2222"/>
                  <a:gd name="T6" fmla="*/ 0 w 133"/>
                  <a:gd name="T7" fmla="*/ 0 h 2222"/>
                  <a:gd name="T8" fmla="*/ 133 w 133"/>
                  <a:gd name="T9" fmla="*/ 0 h 2222"/>
                  <a:gd name="T10" fmla="*/ 133 w 133"/>
                  <a:gd name="T11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222">
                    <a:moveTo>
                      <a:pt x="133" y="2222"/>
                    </a:moveTo>
                    <a:lnTo>
                      <a:pt x="133" y="2222"/>
                    </a:lnTo>
                    <a:lnTo>
                      <a:pt x="0" y="2222"/>
                    </a:lnTo>
                    <a:lnTo>
                      <a:pt x="0" y="0"/>
                    </a:lnTo>
                    <a:lnTo>
                      <a:pt x="133" y="0"/>
                    </a:lnTo>
                    <a:lnTo>
                      <a:pt x="133" y="22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6854825" y="3143250"/>
                <a:ext cx="1749425" cy="1747838"/>
              </a:xfrm>
              <a:custGeom>
                <a:avLst/>
                <a:gdLst>
                  <a:gd name="T0" fmla="*/ 1400 w 2356"/>
                  <a:gd name="T1" fmla="*/ 2198 h 2356"/>
                  <a:gd name="T2" fmla="*/ 1400 w 2356"/>
                  <a:gd name="T3" fmla="*/ 2198 h 2356"/>
                  <a:gd name="T4" fmla="*/ 1582 w 2356"/>
                  <a:gd name="T5" fmla="*/ 2018 h 2356"/>
                  <a:gd name="T6" fmla="*/ 1951 w 2356"/>
                  <a:gd name="T7" fmla="*/ 1245 h 2356"/>
                  <a:gd name="T8" fmla="*/ 2220 w 2356"/>
                  <a:gd name="T9" fmla="*/ 1245 h 2356"/>
                  <a:gd name="T10" fmla="*/ 1400 w 2356"/>
                  <a:gd name="T11" fmla="*/ 2198 h 2356"/>
                  <a:gd name="T12" fmla="*/ 136 w 2356"/>
                  <a:gd name="T13" fmla="*/ 1245 h 2356"/>
                  <a:gd name="T14" fmla="*/ 136 w 2356"/>
                  <a:gd name="T15" fmla="*/ 1245 h 2356"/>
                  <a:gd name="T16" fmla="*/ 1817 w 2356"/>
                  <a:gd name="T17" fmla="*/ 1245 h 2356"/>
                  <a:gd name="T18" fmla="*/ 1158 w 2356"/>
                  <a:gd name="T19" fmla="*/ 2222 h 2356"/>
                  <a:gd name="T20" fmla="*/ 136 w 2356"/>
                  <a:gd name="T21" fmla="*/ 1245 h 2356"/>
                  <a:gd name="T22" fmla="*/ 1158 w 2356"/>
                  <a:gd name="T23" fmla="*/ 134 h 2356"/>
                  <a:gd name="T24" fmla="*/ 1158 w 2356"/>
                  <a:gd name="T25" fmla="*/ 134 h 2356"/>
                  <a:gd name="T26" fmla="*/ 1570 w 2356"/>
                  <a:gd name="T27" fmla="*/ 533 h 2356"/>
                  <a:gd name="T28" fmla="*/ 357 w 2356"/>
                  <a:gd name="T29" fmla="*/ 533 h 2356"/>
                  <a:gd name="T30" fmla="*/ 1158 w 2356"/>
                  <a:gd name="T31" fmla="*/ 134 h 2356"/>
                  <a:gd name="T32" fmla="*/ 1999 w 2356"/>
                  <a:gd name="T33" fmla="*/ 533 h 2356"/>
                  <a:gd name="T34" fmla="*/ 1999 w 2356"/>
                  <a:gd name="T35" fmla="*/ 533 h 2356"/>
                  <a:gd name="T36" fmla="*/ 1735 w 2356"/>
                  <a:gd name="T37" fmla="*/ 533 h 2356"/>
                  <a:gd name="T38" fmla="*/ 1582 w 2356"/>
                  <a:gd name="T39" fmla="*/ 338 h 2356"/>
                  <a:gd name="T40" fmla="*/ 1400 w 2356"/>
                  <a:gd name="T41" fmla="*/ 157 h 2356"/>
                  <a:gd name="T42" fmla="*/ 1999 w 2356"/>
                  <a:gd name="T43" fmla="*/ 533 h 2356"/>
                  <a:gd name="T44" fmla="*/ 1817 w 2356"/>
                  <a:gd name="T45" fmla="*/ 1111 h 2356"/>
                  <a:gd name="T46" fmla="*/ 1817 w 2356"/>
                  <a:gd name="T47" fmla="*/ 1111 h 2356"/>
                  <a:gd name="T48" fmla="*/ 136 w 2356"/>
                  <a:gd name="T49" fmla="*/ 1111 h 2356"/>
                  <a:gd name="T50" fmla="*/ 268 w 2356"/>
                  <a:gd name="T51" fmla="*/ 667 h 2356"/>
                  <a:gd name="T52" fmla="*/ 1662 w 2356"/>
                  <a:gd name="T53" fmla="*/ 667 h 2356"/>
                  <a:gd name="T54" fmla="*/ 1817 w 2356"/>
                  <a:gd name="T55" fmla="*/ 1111 h 2356"/>
                  <a:gd name="T56" fmla="*/ 1951 w 2356"/>
                  <a:gd name="T57" fmla="*/ 1111 h 2356"/>
                  <a:gd name="T58" fmla="*/ 1951 w 2356"/>
                  <a:gd name="T59" fmla="*/ 1111 h 2356"/>
                  <a:gd name="T60" fmla="*/ 1816 w 2356"/>
                  <a:gd name="T61" fmla="*/ 667 h 2356"/>
                  <a:gd name="T62" fmla="*/ 2088 w 2356"/>
                  <a:gd name="T63" fmla="*/ 667 h 2356"/>
                  <a:gd name="T64" fmla="*/ 2220 w 2356"/>
                  <a:gd name="T65" fmla="*/ 1111 h 2356"/>
                  <a:gd name="T66" fmla="*/ 1951 w 2356"/>
                  <a:gd name="T67" fmla="*/ 1111 h 2356"/>
                  <a:gd name="T68" fmla="*/ 1178 w 2356"/>
                  <a:gd name="T69" fmla="*/ 0 h 2356"/>
                  <a:gd name="T70" fmla="*/ 1178 w 2356"/>
                  <a:gd name="T71" fmla="*/ 0 h 2356"/>
                  <a:gd name="T72" fmla="*/ 0 w 2356"/>
                  <a:gd name="T73" fmla="*/ 1178 h 2356"/>
                  <a:gd name="T74" fmla="*/ 1178 w 2356"/>
                  <a:gd name="T75" fmla="*/ 2356 h 2356"/>
                  <a:gd name="T76" fmla="*/ 2356 w 2356"/>
                  <a:gd name="T77" fmla="*/ 1178 h 2356"/>
                  <a:gd name="T78" fmla="*/ 1178 w 2356"/>
                  <a:gd name="T79" fmla="*/ 0 h 2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56" h="2356">
                    <a:moveTo>
                      <a:pt x="1400" y="2198"/>
                    </a:moveTo>
                    <a:lnTo>
                      <a:pt x="1400" y="2198"/>
                    </a:lnTo>
                    <a:cubicBezTo>
                      <a:pt x="1456" y="2149"/>
                      <a:pt x="1519" y="2089"/>
                      <a:pt x="1582" y="2018"/>
                    </a:cubicBezTo>
                    <a:cubicBezTo>
                      <a:pt x="1806" y="1768"/>
                      <a:pt x="1932" y="1502"/>
                      <a:pt x="1951" y="1245"/>
                    </a:cubicBezTo>
                    <a:lnTo>
                      <a:pt x="2220" y="1245"/>
                    </a:lnTo>
                    <a:cubicBezTo>
                      <a:pt x="2190" y="1714"/>
                      <a:pt x="1849" y="2101"/>
                      <a:pt x="1400" y="2198"/>
                    </a:cubicBezTo>
                    <a:close/>
                    <a:moveTo>
                      <a:pt x="136" y="1245"/>
                    </a:moveTo>
                    <a:lnTo>
                      <a:pt x="136" y="1245"/>
                    </a:lnTo>
                    <a:lnTo>
                      <a:pt x="1817" y="1245"/>
                    </a:lnTo>
                    <a:cubicBezTo>
                      <a:pt x="1775" y="1756"/>
                      <a:pt x="1257" y="2150"/>
                      <a:pt x="1158" y="2222"/>
                    </a:cubicBezTo>
                    <a:cubicBezTo>
                      <a:pt x="613" y="2211"/>
                      <a:pt x="170" y="1783"/>
                      <a:pt x="136" y="1245"/>
                    </a:cubicBezTo>
                    <a:close/>
                    <a:moveTo>
                      <a:pt x="1158" y="134"/>
                    </a:moveTo>
                    <a:lnTo>
                      <a:pt x="1158" y="134"/>
                    </a:lnTo>
                    <a:cubicBezTo>
                      <a:pt x="1215" y="175"/>
                      <a:pt x="1407" y="321"/>
                      <a:pt x="1570" y="533"/>
                    </a:cubicBezTo>
                    <a:lnTo>
                      <a:pt x="357" y="533"/>
                    </a:lnTo>
                    <a:cubicBezTo>
                      <a:pt x="544" y="295"/>
                      <a:pt x="833" y="140"/>
                      <a:pt x="1158" y="134"/>
                    </a:cubicBezTo>
                    <a:close/>
                    <a:moveTo>
                      <a:pt x="1999" y="533"/>
                    </a:moveTo>
                    <a:lnTo>
                      <a:pt x="1999" y="533"/>
                    </a:lnTo>
                    <a:lnTo>
                      <a:pt x="1735" y="533"/>
                    </a:lnTo>
                    <a:cubicBezTo>
                      <a:pt x="1691" y="467"/>
                      <a:pt x="1640" y="402"/>
                      <a:pt x="1582" y="338"/>
                    </a:cubicBezTo>
                    <a:cubicBezTo>
                      <a:pt x="1519" y="267"/>
                      <a:pt x="1456" y="207"/>
                      <a:pt x="1400" y="157"/>
                    </a:cubicBezTo>
                    <a:cubicBezTo>
                      <a:pt x="1641" y="210"/>
                      <a:pt x="1851" y="346"/>
                      <a:pt x="1999" y="533"/>
                    </a:cubicBezTo>
                    <a:close/>
                    <a:moveTo>
                      <a:pt x="1817" y="1111"/>
                    </a:moveTo>
                    <a:lnTo>
                      <a:pt x="1817" y="1111"/>
                    </a:lnTo>
                    <a:lnTo>
                      <a:pt x="136" y="1111"/>
                    </a:lnTo>
                    <a:cubicBezTo>
                      <a:pt x="146" y="951"/>
                      <a:pt x="193" y="800"/>
                      <a:pt x="268" y="667"/>
                    </a:cubicBezTo>
                    <a:lnTo>
                      <a:pt x="1662" y="667"/>
                    </a:lnTo>
                    <a:cubicBezTo>
                      <a:pt x="1743" y="799"/>
                      <a:pt x="1804" y="949"/>
                      <a:pt x="1817" y="1111"/>
                    </a:cubicBezTo>
                    <a:close/>
                    <a:moveTo>
                      <a:pt x="1951" y="1111"/>
                    </a:moveTo>
                    <a:lnTo>
                      <a:pt x="1951" y="1111"/>
                    </a:lnTo>
                    <a:cubicBezTo>
                      <a:pt x="1940" y="964"/>
                      <a:pt x="1894" y="815"/>
                      <a:pt x="1816" y="667"/>
                    </a:cubicBezTo>
                    <a:lnTo>
                      <a:pt x="2088" y="667"/>
                    </a:lnTo>
                    <a:cubicBezTo>
                      <a:pt x="2163" y="800"/>
                      <a:pt x="2210" y="951"/>
                      <a:pt x="2220" y="1111"/>
                    </a:cubicBezTo>
                    <a:lnTo>
                      <a:pt x="1951" y="1111"/>
                    </a:lnTo>
                    <a:close/>
                    <a:moveTo>
                      <a:pt x="1178" y="0"/>
                    </a:moveTo>
                    <a:lnTo>
                      <a:pt x="1178" y="0"/>
                    </a:lnTo>
                    <a:cubicBezTo>
                      <a:pt x="528" y="0"/>
                      <a:pt x="0" y="528"/>
                      <a:pt x="0" y="1178"/>
                    </a:cubicBezTo>
                    <a:cubicBezTo>
                      <a:pt x="0" y="1827"/>
                      <a:pt x="528" y="2356"/>
                      <a:pt x="1178" y="2356"/>
                    </a:cubicBezTo>
                    <a:cubicBezTo>
                      <a:pt x="1827" y="2356"/>
                      <a:pt x="2356" y="1827"/>
                      <a:pt x="2356" y="1178"/>
                    </a:cubicBezTo>
                    <a:cubicBezTo>
                      <a:pt x="2356" y="528"/>
                      <a:pt x="1827" y="0"/>
                      <a:pt x="117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7018338" y="4410075"/>
                <a:ext cx="1395413" cy="98425"/>
              </a:xfrm>
              <a:custGeom>
                <a:avLst/>
                <a:gdLst>
                  <a:gd name="T0" fmla="*/ 1877 w 1877"/>
                  <a:gd name="T1" fmla="*/ 133 h 133"/>
                  <a:gd name="T2" fmla="*/ 1877 w 1877"/>
                  <a:gd name="T3" fmla="*/ 133 h 133"/>
                  <a:gd name="T4" fmla="*/ 0 w 1877"/>
                  <a:gd name="T5" fmla="*/ 133 h 133"/>
                  <a:gd name="T6" fmla="*/ 0 w 1877"/>
                  <a:gd name="T7" fmla="*/ 0 h 133"/>
                  <a:gd name="T8" fmla="*/ 1877 w 1877"/>
                  <a:gd name="T9" fmla="*/ 0 h 133"/>
                  <a:gd name="T10" fmla="*/ 1877 w 1877"/>
                  <a:gd name="T1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7" h="133">
                    <a:moveTo>
                      <a:pt x="1877" y="133"/>
                    </a:moveTo>
                    <a:lnTo>
                      <a:pt x="1877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877" y="0"/>
                    </a:lnTo>
                    <a:lnTo>
                      <a:pt x="1877" y="1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 14"/>
          <p:cNvGrpSpPr/>
          <p:nvPr/>
        </p:nvGrpSpPr>
        <p:grpSpPr>
          <a:xfrm>
            <a:off x="6379006" y="1697368"/>
            <a:ext cx="2007124" cy="2007124"/>
            <a:chOff x="6379006" y="1697368"/>
            <a:chExt cx="2007124" cy="2007124"/>
          </a:xfrm>
        </p:grpSpPr>
        <p:grpSp>
          <p:nvGrpSpPr>
            <p:cNvPr id="8" name="组 7"/>
            <p:cNvGrpSpPr/>
            <p:nvPr/>
          </p:nvGrpSpPr>
          <p:grpSpPr>
            <a:xfrm>
              <a:off x="6379006" y="1697368"/>
              <a:ext cx="2007124" cy="2007124"/>
              <a:chOff x="6379006" y="1580137"/>
              <a:chExt cx="2007124" cy="200712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79006" y="1580137"/>
                <a:ext cx="2007124" cy="20071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457178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7026646" y="2421537"/>
              <a:ext cx="711845" cy="55878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21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2501 w 2506"/>
                  <a:gd name="T37" fmla="*/ 267 h 1970"/>
                  <a:gd name="T38" fmla="*/ 2501 w 2506"/>
                  <a:gd name="T39" fmla="*/ 267 h 1970"/>
                  <a:gd name="T40" fmla="*/ 1849 w 2506"/>
                  <a:gd name="T41" fmla="*/ 0 h 1970"/>
                  <a:gd name="T42" fmla="*/ 1823 w 2506"/>
                  <a:gd name="T43" fmla="*/ 0 h 1970"/>
                  <a:gd name="T44" fmla="*/ 1253 w 2506"/>
                  <a:gd name="T45" fmla="*/ 184 h 1970"/>
                  <a:gd name="T46" fmla="*/ 683 w 2506"/>
                  <a:gd name="T47" fmla="*/ 0 h 1970"/>
                  <a:gd name="T48" fmla="*/ 657 w 2506"/>
                  <a:gd name="T49" fmla="*/ 0 h 1970"/>
                  <a:gd name="T50" fmla="*/ 5 w 2506"/>
                  <a:gd name="T51" fmla="*/ 267 h 1970"/>
                  <a:gd name="T52" fmla="*/ 0 w 2506"/>
                  <a:gd name="T53" fmla="*/ 279 h 1970"/>
                  <a:gd name="T54" fmla="*/ 0 w 2506"/>
                  <a:gd name="T55" fmla="*/ 1970 h 1970"/>
                  <a:gd name="T56" fmla="*/ 107 w 2506"/>
                  <a:gd name="T57" fmla="*/ 1889 h 1970"/>
                  <a:gd name="T58" fmla="*/ 682 w 2506"/>
                  <a:gd name="T59" fmla="*/ 1709 h 1970"/>
                  <a:gd name="T60" fmla="*/ 1190 w 2506"/>
                  <a:gd name="T61" fmla="*/ 1876 h 1970"/>
                  <a:gd name="T62" fmla="*/ 1208 w 2506"/>
                  <a:gd name="T63" fmla="*/ 1888 h 1970"/>
                  <a:gd name="T64" fmla="*/ 1253 w 2506"/>
                  <a:gd name="T65" fmla="*/ 1924 h 1970"/>
                  <a:gd name="T66" fmla="*/ 1298 w 2506"/>
                  <a:gd name="T67" fmla="*/ 1888 h 1970"/>
                  <a:gd name="T68" fmla="*/ 1316 w 2506"/>
                  <a:gd name="T69" fmla="*/ 1876 h 1970"/>
                  <a:gd name="T70" fmla="*/ 1824 w 2506"/>
                  <a:gd name="T71" fmla="*/ 1709 h 1970"/>
                  <a:gd name="T72" fmla="*/ 2399 w 2506"/>
                  <a:gd name="T73" fmla="*/ 1889 h 1970"/>
                  <a:gd name="T74" fmla="*/ 2506 w 2506"/>
                  <a:gd name="T75" fmla="*/ 1970 h 1970"/>
                  <a:gd name="T76" fmla="*/ 2506 w 2506"/>
                  <a:gd name="T77" fmla="*/ 279 h 1970"/>
                  <a:gd name="T78" fmla="*/ 2501 w 2506"/>
                  <a:gd name="T79" fmla="*/ 267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2501" y="267"/>
                    </a:move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 15"/>
          <p:cNvGrpSpPr/>
          <p:nvPr/>
        </p:nvGrpSpPr>
        <p:grpSpPr>
          <a:xfrm>
            <a:off x="8998063" y="1697368"/>
            <a:ext cx="2007124" cy="2007124"/>
            <a:chOff x="8998063" y="1697368"/>
            <a:chExt cx="2007124" cy="2007124"/>
          </a:xfrm>
        </p:grpSpPr>
        <p:grpSp>
          <p:nvGrpSpPr>
            <p:cNvPr id="33" name="组 32"/>
            <p:cNvGrpSpPr/>
            <p:nvPr/>
          </p:nvGrpSpPr>
          <p:grpSpPr>
            <a:xfrm>
              <a:off x="8998063" y="1697368"/>
              <a:ext cx="2007124" cy="2007124"/>
              <a:chOff x="8998063" y="1580137"/>
              <a:chExt cx="2007124" cy="200712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998063" y="1580137"/>
                <a:ext cx="2007124" cy="2007124"/>
              </a:xfrm>
              <a:prstGeom prst="ellipse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076235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9676982" y="2376895"/>
              <a:ext cx="649286" cy="648071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72" name="Freeform 28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142 w 2284"/>
                  <a:gd name="T9" fmla="*/ 2204 h 2284"/>
                  <a:gd name="T10" fmla="*/ 1405 w 2284"/>
                  <a:gd name="T11" fmla="*/ 1921 h 2284"/>
                  <a:gd name="T12" fmla="*/ 528 w 2284"/>
                  <a:gd name="T13" fmla="*/ 1940 h 2284"/>
                  <a:gd name="T14" fmla="*/ 704 w 2284"/>
                  <a:gd name="T15" fmla="*/ 1580 h 2284"/>
                  <a:gd name="T16" fmla="*/ 80 w 2284"/>
                  <a:gd name="T17" fmla="*/ 1143 h 2284"/>
                  <a:gd name="T18" fmla="*/ 523 w 2284"/>
                  <a:gd name="T19" fmla="*/ 1142 h 2284"/>
                  <a:gd name="T20" fmla="*/ 391 w 2284"/>
                  <a:gd name="T21" fmla="*/ 392 h 2284"/>
                  <a:gd name="T22" fmla="*/ 778 w 2284"/>
                  <a:gd name="T23" fmla="*/ 407 h 2284"/>
                  <a:gd name="T24" fmla="*/ 391 w 2284"/>
                  <a:gd name="T25" fmla="*/ 392 h 2284"/>
                  <a:gd name="T26" fmla="*/ 1405 w 2284"/>
                  <a:gd name="T27" fmla="*/ 364 h 2284"/>
                  <a:gd name="T28" fmla="*/ 1142 w 2284"/>
                  <a:gd name="T29" fmla="*/ 80 h 2284"/>
                  <a:gd name="T30" fmla="*/ 1591 w 2284"/>
                  <a:gd name="T31" fmla="*/ 788 h 2284"/>
                  <a:gd name="T32" fmla="*/ 1607 w 2284"/>
                  <a:gd name="T33" fmla="*/ 950 h 2284"/>
                  <a:gd name="T34" fmla="*/ 1614 w 2284"/>
                  <a:gd name="T35" fmla="*/ 1143 h 2284"/>
                  <a:gd name="T36" fmla="*/ 1613 w 2284"/>
                  <a:gd name="T37" fmla="*/ 1204 h 2284"/>
                  <a:gd name="T38" fmla="*/ 1711 w 2284"/>
                  <a:gd name="T39" fmla="*/ 1210 h 2284"/>
                  <a:gd name="T40" fmla="*/ 1607 w 2284"/>
                  <a:gd name="T41" fmla="*/ 1335 h 2284"/>
                  <a:gd name="T42" fmla="*/ 1476 w 2284"/>
                  <a:gd name="T43" fmla="*/ 1476 h 2284"/>
                  <a:gd name="T44" fmla="*/ 1431 w 2284"/>
                  <a:gd name="T45" fmla="*/ 1520 h 2284"/>
                  <a:gd name="T46" fmla="*/ 1496 w 2284"/>
                  <a:gd name="T47" fmla="*/ 1592 h 2284"/>
                  <a:gd name="T48" fmla="*/ 1335 w 2284"/>
                  <a:gd name="T49" fmla="*/ 1608 h 2284"/>
                  <a:gd name="T50" fmla="*/ 1142 w 2284"/>
                  <a:gd name="T51" fmla="*/ 1615 h 2284"/>
                  <a:gd name="T52" fmla="*/ 1081 w 2284"/>
                  <a:gd name="T53" fmla="*/ 1614 h 2284"/>
                  <a:gd name="T54" fmla="*/ 1074 w 2284"/>
                  <a:gd name="T55" fmla="*/ 1711 h 2284"/>
                  <a:gd name="T56" fmla="*/ 949 w 2284"/>
                  <a:gd name="T57" fmla="*/ 1608 h 2284"/>
                  <a:gd name="T58" fmla="*/ 808 w 2284"/>
                  <a:gd name="T59" fmla="*/ 1476 h 2284"/>
                  <a:gd name="T60" fmla="*/ 764 w 2284"/>
                  <a:gd name="T61" fmla="*/ 1432 h 2284"/>
                  <a:gd name="T62" fmla="*/ 692 w 2284"/>
                  <a:gd name="T63" fmla="*/ 1497 h 2284"/>
                  <a:gd name="T64" fmla="*/ 676 w 2284"/>
                  <a:gd name="T65" fmla="*/ 1335 h 2284"/>
                  <a:gd name="T66" fmla="*/ 669 w 2284"/>
                  <a:gd name="T67" fmla="*/ 1143 h 2284"/>
                  <a:gd name="T68" fmla="*/ 670 w 2284"/>
                  <a:gd name="T69" fmla="*/ 1080 h 2284"/>
                  <a:gd name="T70" fmla="*/ 573 w 2284"/>
                  <a:gd name="T71" fmla="*/ 1075 h 2284"/>
                  <a:gd name="T72" fmla="*/ 676 w 2284"/>
                  <a:gd name="T73" fmla="*/ 950 h 2284"/>
                  <a:gd name="T74" fmla="*/ 808 w 2284"/>
                  <a:gd name="T75" fmla="*/ 809 h 2284"/>
                  <a:gd name="T76" fmla="*/ 852 w 2284"/>
                  <a:gd name="T77" fmla="*/ 765 h 2284"/>
                  <a:gd name="T78" fmla="*/ 787 w 2284"/>
                  <a:gd name="T79" fmla="*/ 693 h 2284"/>
                  <a:gd name="T80" fmla="*/ 949 w 2284"/>
                  <a:gd name="T81" fmla="*/ 677 h 2284"/>
                  <a:gd name="T82" fmla="*/ 1142 w 2284"/>
                  <a:gd name="T83" fmla="*/ 670 h 2284"/>
                  <a:gd name="T84" fmla="*/ 1203 w 2284"/>
                  <a:gd name="T85" fmla="*/ 671 h 2284"/>
                  <a:gd name="T86" fmla="*/ 1210 w 2284"/>
                  <a:gd name="T87" fmla="*/ 574 h 2284"/>
                  <a:gd name="T88" fmla="*/ 1335 w 2284"/>
                  <a:gd name="T89" fmla="*/ 677 h 2284"/>
                  <a:gd name="T90" fmla="*/ 1431 w 2284"/>
                  <a:gd name="T91" fmla="*/ 765 h 2284"/>
                  <a:gd name="T92" fmla="*/ 1476 w 2284"/>
                  <a:gd name="T93" fmla="*/ 809 h 2284"/>
                  <a:gd name="T94" fmla="*/ 1529 w 2284"/>
                  <a:gd name="T95" fmla="*/ 1303 h 2284"/>
                  <a:gd name="T96" fmla="*/ 1142 w 2284"/>
                  <a:gd name="T97" fmla="*/ 1535 h 2284"/>
                  <a:gd name="T98" fmla="*/ 754 w 2284"/>
                  <a:gd name="T99" fmla="*/ 1303 h 2284"/>
                  <a:gd name="T100" fmla="*/ 864 w 2284"/>
                  <a:gd name="T101" fmla="*/ 865 h 2284"/>
                  <a:gd name="T102" fmla="*/ 1302 w 2284"/>
                  <a:gd name="T103" fmla="*/ 755 h 2284"/>
                  <a:gd name="T104" fmla="*/ 1534 w 2284"/>
                  <a:gd name="T105" fmla="*/ 1143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2284 w 2284"/>
                  <a:gd name="T111" fmla="*/ 1143 h 2284"/>
                  <a:gd name="T112" fmla="*/ 1756 w 2284"/>
                  <a:gd name="T113" fmla="*/ 265 h 2284"/>
                  <a:gd name="T114" fmla="*/ 806 w 2284"/>
                  <a:gd name="T115" fmla="*/ 332 h 2284"/>
                  <a:gd name="T116" fmla="*/ 331 w 2284"/>
                  <a:gd name="T117" fmla="*/ 807 h 2284"/>
                  <a:gd name="T118" fmla="*/ 334 w 2284"/>
                  <a:gd name="T119" fmla="*/ 1950 h 2284"/>
                  <a:gd name="T120" fmla="*/ 1142 w 2284"/>
                  <a:gd name="T121" fmla="*/ 2284 h 2284"/>
                  <a:gd name="T122" fmla="*/ 1949 w 2284"/>
                  <a:gd name="T123" fmla="*/ 1950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607" y="950"/>
                    </a:moveTo>
                    <a:lnTo>
                      <a:pt x="1607" y="950"/>
                    </a:ln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ubicBezTo>
                      <a:pt x="1678" y="1033"/>
                      <a:pt x="1644" y="991"/>
                      <a:pt x="1607" y="950"/>
                    </a:cubicBezTo>
                    <a:close/>
                    <a:moveTo>
                      <a:pt x="1613" y="1204"/>
                    </a:moveTo>
                    <a:lnTo>
                      <a:pt x="1613" y="1204"/>
                    </a:ln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lose/>
                    <a:moveTo>
                      <a:pt x="1607" y="1335"/>
                    </a:moveTo>
                    <a:lnTo>
                      <a:pt x="1607" y="1335"/>
                    </a:lnTo>
                    <a:cubicBezTo>
                      <a:pt x="1644" y="1294"/>
                      <a:pt x="1678" y="1252"/>
                      <a:pt x="1711" y="1210"/>
                    </a:cubicBez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lose/>
                    <a:moveTo>
                      <a:pt x="1431" y="1520"/>
                    </a:moveTo>
                    <a:lnTo>
                      <a:pt x="1431" y="1520"/>
                    </a:ln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lose/>
                    <a:moveTo>
                      <a:pt x="1335" y="1608"/>
                    </a:moveTo>
                    <a:lnTo>
                      <a:pt x="1335" y="1608"/>
                    </a:ln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lose/>
                    <a:moveTo>
                      <a:pt x="1081" y="1614"/>
                    </a:moveTo>
                    <a:lnTo>
                      <a:pt x="1081" y="1614"/>
                    </a:ln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lose/>
                    <a:moveTo>
                      <a:pt x="949" y="1608"/>
                    </a:moveTo>
                    <a:lnTo>
                      <a:pt x="949" y="1608"/>
                    </a:ln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ubicBezTo>
                      <a:pt x="839" y="1599"/>
                      <a:pt x="893" y="1604"/>
                      <a:pt x="949" y="1608"/>
                    </a:cubicBezTo>
                    <a:close/>
                    <a:moveTo>
                      <a:pt x="764" y="1432"/>
                    </a:moveTo>
                    <a:lnTo>
                      <a:pt x="764" y="1432"/>
                    </a:ln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080"/>
                    </a:moveTo>
                    <a:lnTo>
                      <a:pt x="670" y="1080"/>
                    </a:ln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852" y="765"/>
                    </a:moveTo>
                    <a:lnTo>
                      <a:pt x="852" y="765"/>
                    </a:ln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lose/>
                    <a:moveTo>
                      <a:pt x="949" y="677"/>
                    </a:moveTo>
                    <a:lnTo>
                      <a:pt x="949" y="677"/>
                    </a:ln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lose/>
                    <a:moveTo>
                      <a:pt x="1203" y="671"/>
                    </a:moveTo>
                    <a:lnTo>
                      <a:pt x="1203" y="671"/>
                    </a:ln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lose/>
                    <a:moveTo>
                      <a:pt x="1335" y="677"/>
                    </a:moveTo>
                    <a:lnTo>
                      <a:pt x="1335" y="677"/>
                    </a:ln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ubicBezTo>
                      <a:pt x="1444" y="686"/>
                      <a:pt x="1390" y="681"/>
                      <a:pt x="1335" y="677"/>
                    </a:cubicBezTo>
                    <a:close/>
                    <a:moveTo>
                      <a:pt x="1476" y="809"/>
                    </a:moveTo>
                    <a:lnTo>
                      <a:pt x="1476" y="809"/>
                    </a:lnTo>
                    <a:cubicBezTo>
                      <a:pt x="1461" y="794"/>
                      <a:pt x="1446" y="779"/>
                      <a:pt x="1431" y="765"/>
                    </a:cubicBez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lose/>
                    <a:moveTo>
                      <a:pt x="1534" y="1143"/>
                    </a:moveTo>
                    <a:lnTo>
                      <a:pt x="1534" y="1143"/>
                    </a:ln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2284" y="1143"/>
                    </a:moveTo>
                    <a:lnTo>
                      <a:pt x="2284" y="1143"/>
                    </a:lnTo>
                    <a:cubicBezTo>
                      <a:pt x="2284" y="1010"/>
                      <a:pt x="2158" y="892"/>
                      <a:pt x="1952" y="807"/>
                    </a:cubicBez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1140890" y="1697368"/>
            <a:ext cx="2007124" cy="2007124"/>
            <a:chOff x="1140890" y="1697368"/>
            <a:chExt cx="2007124" cy="2007124"/>
          </a:xfrm>
        </p:grpSpPr>
        <p:grpSp>
          <p:nvGrpSpPr>
            <p:cNvPr id="4" name="组 3"/>
            <p:cNvGrpSpPr/>
            <p:nvPr/>
          </p:nvGrpSpPr>
          <p:grpSpPr>
            <a:xfrm>
              <a:off x="1140890" y="1697368"/>
              <a:ext cx="2007124" cy="2007124"/>
              <a:chOff x="1140890" y="1580137"/>
              <a:chExt cx="2007124" cy="200712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140890" y="1580137"/>
                <a:ext cx="2007124" cy="20071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9062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69724" y="2228043"/>
              <a:ext cx="549456" cy="849523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1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1679 w 1804"/>
                  <a:gd name="T13" fmla="*/ 2747 h 3072"/>
                  <a:gd name="T14" fmla="*/ 1679 w 1804"/>
                  <a:gd name="T15" fmla="*/ 2747 h 3072"/>
                  <a:gd name="T16" fmla="*/ 871 w 1804"/>
                  <a:gd name="T17" fmla="*/ 2747 h 3072"/>
                  <a:gd name="T18" fmla="*/ 762 w 1804"/>
                  <a:gd name="T19" fmla="*/ 2347 h 3072"/>
                  <a:gd name="T20" fmla="*/ 313 w 1804"/>
                  <a:gd name="T21" fmla="*/ 2058 h 3072"/>
                  <a:gd name="T22" fmla="*/ 819 w 1804"/>
                  <a:gd name="T23" fmla="*/ 905 h 3072"/>
                  <a:gd name="T24" fmla="*/ 1178 w 1804"/>
                  <a:gd name="T25" fmla="*/ 1526 h 3072"/>
                  <a:gd name="T26" fmla="*/ 1163 w 1804"/>
                  <a:gd name="T27" fmla="*/ 1535 h 3072"/>
                  <a:gd name="T28" fmla="*/ 1143 w 1804"/>
                  <a:gd name="T29" fmla="*/ 1608 h 3072"/>
                  <a:gd name="T30" fmla="*/ 1216 w 1804"/>
                  <a:gd name="T31" fmla="*/ 1627 h 3072"/>
                  <a:gd name="T32" fmla="*/ 1282 w 1804"/>
                  <a:gd name="T33" fmla="*/ 1589 h 3072"/>
                  <a:gd name="T34" fmla="*/ 1442 w 1804"/>
                  <a:gd name="T35" fmla="*/ 1646 h 3072"/>
                  <a:gd name="T36" fmla="*/ 1673 w 1804"/>
                  <a:gd name="T37" fmla="*/ 1513 h 3072"/>
                  <a:gd name="T38" fmla="*/ 1703 w 1804"/>
                  <a:gd name="T39" fmla="*/ 1346 h 3072"/>
                  <a:gd name="T40" fmla="*/ 1769 w 1804"/>
                  <a:gd name="T41" fmla="*/ 1308 h 3072"/>
                  <a:gd name="T42" fmla="*/ 1789 w 1804"/>
                  <a:gd name="T43" fmla="*/ 1235 h 3072"/>
                  <a:gd name="T44" fmla="*/ 1716 w 1804"/>
                  <a:gd name="T45" fmla="*/ 1215 h 3072"/>
                  <a:gd name="T46" fmla="*/ 1701 w 1804"/>
                  <a:gd name="T47" fmla="*/ 1224 h 3072"/>
                  <a:gd name="T48" fmla="*/ 1145 w 1804"/>
                  <a:gd name="T49" fmla="*/ 261 h 3072"/>
                  <a:gd name="T50" fmla="*/ 1260 w 1804"/>
                  <a:gd name="T51" fmla="*/ 195 h 3072"/>
                  <a:gd name="T52" fmla="*/ 1280 w 1804"/>
                  <a:gd name="T53" fmla="*/ 122 h 3072"/>
                  <a:gd name="T54" fmla="*/ 1229 w 1804"/>
                  <a:gd name="T55" fmla="*/ 34 h 3072"/>
                  <a:gd name="T56" fmla="*/ 1156 w 1804"/>
                  <a:gd name="T57" fmla="*/ 15 h 3072"/>
                  <a:gd name="T58" fmla="*/ 403 w 1804"/>
                  <a:gd name="T59" fmla="*/ 450 h 3072"/>
                  <a:gd name="T60" fmla="*/ 383 w 1804"/>
                  <a:gd name="T61" fmla="*/ 522 h 3072"/>
                  <a:gd name="T62" fmla="*/ 434 w 1804"/>
                  <a:gd name="T63" fmla="*/ 610 h 3072"/>
                  <a:gd name="T64" fmla="*/ 507 w 1804"/>
                  <a:gd name="T65" fmla="*/ 630 h 3072"/>
                  <a:gd name="T66" fmla="*/ 622 w 1804"/>
                  <a:gd name="T67" fmla="*/ 564 h 3072"/>
                  <a:gd name="T68" fmla="*/ 711 w 1804"/>
                  <a:gd name="T69" fmla="*/ 718 h 3072"/>
                  <a:gd name="T70" fmla="*/ 29 w 1804"/>
                  <a:gd name="T71" fmla="*/ 2058 h 3072"/>
                  <a:gd name="T72" fmla="*/ 29 w 1804"/>
                  <a:gd name="T73" fmla="*/ 2801 h 3072"/>
                  <a:gd name="T74" fmla="*/ 29 w 1804"/>
                  <a:gd name="T75" fmla="*/ 2952 h 3072"/>
                  <a:gd name="T76" fmla="*/ 29 w 1804"/>
                  <a:gd name="T77" fmla="*/ 3018 h 3072"/>
                  <a:gd name="T78" fmla="*/ 82 w 1804"/>
                  <a:gd name="T79" fmla="*/ 3072 h 3072"/>
                  <a:gd name="T80" fmla="*/ 1679 w 1804"/>
                  <a:gd name="T81" fmla="*/ 3072 h 3072"/>
                  <a:gd name="T82" fmla="*/ 1732 w 1804"/>
                  <a:gd name="T83" fmla="*/ 3018 h 3072"/>
                  <a:gd name="T84" fmla="*/ 1732 w 1804"/>
                  <a:gd name="T85" fmla="*/ 2801 h 3072"/>
                  <a:gd name="T86" fmla="*/ 1679 w 1804"/>
                  <a:gd name="T87" fmla="*/ 2747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1679" y="2747"/>
                    </a:moveTo>
                    <a:lnTo>
                      <a:pt x="1679" y="2747"/>
                    </a:ln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916 w 931"/>
                  <a:gd name="T1" fmla="*/ 35 h 589"/>
                  <a:gd name="T2" fmla="*/ 916 w 931"/>
                  <a:gd name="T3" fmla="*/ 35 h 589"/>
                  <a:gd name="T4" fmla="*/ 916 w 931"/>
                  <a:gd name="T5" fmla="*/ 35 h 589"/>
                  <a:gd name="T6" fmla="*/ 843 w 931"/>
                  <a:gd name="T7" fmla="*/ 15 h 589"/>
                  <a:gd name="T8" fmla="*/ 35 w 931"/>
                  <a:gd name="T9" fmla="*/ 482 h 589"/>
                  <a:gd name="T10" fmla="*/ 15 w 931"/>
                  <a:gd name="T11" fmla="*/ 555 h 589"/>
                  <a:gd name="T12" fmla="*/ 15 w 931"/>
                  <a:gd name="T13" fmla="*/ 555 h 589"/>
                  <a:gd name="T14" fmla="*/ 88 w 931"/>
                  <a:gd name="T15" fmla="*/ 574 h 589"/>
                  <a:gd name="T16" fmla="*/ 897 w 931"/>
                  <a:gd name="T17" fmla="*/ 107 h 589"/>
                  <a:gd name="T18" fmla="*/ 916 w 931"/>
                  <a:gd name="T19" fmla="*/ 3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916" y="35"/>
                    </a:moveTo>
                    <a:lnTo>
                      <a:pt x="916" y="35"/>
                    </a:ln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3" name="图片 5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552427582"/>
              </p:ext>
            </p:extLst>
          </p:nvPr>
        </p:nvGraphicFramePr>
        <p:xfrm>
          <a:off x="914400" y="37719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248586851"/>
              </p:ext>
            </p:extLst>
          </p:nvPr>
        </p:nvGraphicFramePr>
        <p:xfrm>
          <a:off x="914400" y="14224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435805" y="4310849"/>
            <a:ext cx="365447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5806" y="391373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3811" y="1485900"/>
            <a:ext cx="4006084" cy="8125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76495" y="2298430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accent3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科任老师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25411" y="615490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9659"/>
              </p:ext>
            </p:extLst>
          </p:nvPr>
        </p:nvGraphicFramePr>
        <p:xfrm>
          <a:off x="1425411" y="1935738"/>
          <a:ext cx="9646278" cy="3343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15426"/>
                <a:gridCol w="3215426"/>
                <a:gridCol w="3215426"/>
              </a:tblGrid>
              <a:tr h="546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数学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语文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英语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62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魏英城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赵广瑞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尹俊杰</a:t>
                      </a:r>
                    </a:p>
                  </a:txBody>
                  <a:tcPr marL="9525" marR="9525" marT="9525" marB="0" anchor="ctr"/>
                </a:tc>
              </a:tr>
              <a:tr h="546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物理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化学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生物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62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黄海宁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黄毓展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顾若君</a:t>
                      </a:r>
                    </a:p>
                  </a:txBody>
                  <a:tcPr marL="9525" marR="9525" marT="9525" marB="0" anchor="ctr"/>
                </a:tc>
              </a:tr>
              <a:tr h="5462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历史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政治</a:t>
                      </a:r>
                    </a:p>
                  </a:txBody>
                  <a:tcPr marL="9525" marR="9525" marT="9525" marB="0" anchor="ctr"/>
                </a:tc>
              </a:tr>
              <a:tr h="5462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徐怡华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刘琴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赵徽星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068303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60401" y="1892300"/>
            <a:ext cx="3279734" cy="1473200"/>
            <a:chOff x="660401" y="1892300"/>
            <a:chExt cx="3279734" cy="1473200"/>
          </a:xfrm>
        </p:grpSpPr>
        <p:sp>
          <p:nvSpPr>
            <p:cNvPr id="8" name="矩形 7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60400" y="3794788"/>
            <a:ext cx="3279734" cy="1473200"/>
            <a:chOff x="660401" y="1892300"/>
            <a:chExt cx="3279734" cy="1473200"/>
          </a:xfrm>
        </p:grpSpPr>
        <p:sp>
          <p:nvSpPr>
            <p:cNvPr id="12" name="矩形 11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251865" y="1892300"/>
            <a:ext cx="3279734" cy="1473200"/>
            <a:chOff x="660401" y="1892300"/>
            <a:chExt cx="3279734" cy="1473200"/>
          </a:xfrm>
        </p:grpSpPr>
        <p:sp>
          <p:nvSpPr>
            <p:cNvPr id="16" name="矩形 15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251864" y="3794788"/>
            <a:ext cx="3279734" cy="1473200"/>
            <a:chOff x="660401" y="1892300"/>
            <a:chExt cx="3279734" cy="1473200"/>
          </a:xfrm>
        </p:grpSpPr>
        <p:sp>
          <p:nvSpPr>
            <p:cNvPr id="20" name="矩形 19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4" name="肘形连接符 23"/>
          <p:cNvCxnSpPr>
            <a:stCxn id="8" idx="3"/>
            <a:endCxn id="27" idx="2"/>
          </p:cNvCxnSpPr>
          <p:nvPr/>
        </p:nvCxnSpPr>
        <p:spPr>
          <a:xfrm>
            <a:off x="3940135" y="2628900"/>
            <a:ext cx="1019424" cy="952500"/>
          </a:xfrm>
          <a:prstGeom prst="bentConnector3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27" idx="2"/>
          </p:cNvCxnSpPr>
          <p:nvPr/>
        </p:nvCxnSpPr>
        <p:spPr>
          <a:xfrm flipV="1">
            <a:off x="3940134" y="3581400"/>
            <a:ext cx="1019425" cy="9499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1"/>
            <a:endCxn id="27" idx="6"/>
          </p:cNvCxnSpPr>
          <p:nvPr/>
        </p:nvCxnSpPr>
        <p:spPr>
          <a:xfrm rot="10800000" flipV="1">
            <a:off x="7234875" y="2628900"/>
            <a:ext cx="1016990" cy="952500"/>
          </a:xfrm>
          <a:prstGeom prst="bentConnector3">
            <a:avLst/>
          </a:prstGeom>
          <a:ln w="12700">
            <a:solidFill>
              <a:schemeClr val="accent3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1"/>
            <a:endCxn id="27" idx="6"/>
          </p:cNvCxnSpPr>
          <p:nvPr/>
        </p:nvCxnSpPr>
        <p:spPr>
          <a:xfrm rot="10800000">
            <a:off x="7234876" y="3581400"/>
            <a:ext cx="1016989" cy="9499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1371" r="12606" b="13212"/>
          <a:stretch/>
        </p:blipFill>
        <p:spPr>
          <a:xfrm>
            <a:off x="4959559" y="2443743"/>
            <a:ext cx="2275316" cy="2275314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2906" y="3259286"/>
            <a:ext cx="2162132" cy="1209649"/>
            <a:chOff x="1219201" y="3890457"/>
            <a:chExt cx="2162132" cy="1209649"/>
          </a:xfrm>
        </p:grpSpPr>
        <p:sp>
          <p:nvSpPr>
            <p:cNvPr id="43" name="文本框 42"/>
            <p:cNvSpPr txBox="1"/>
            <p:nvPr/>
          </p:nvSpPr>
          <p:spPr>
            <a:xfrm>
              <a:off x="1219201" y="4287576"/>
              <a:ext cx="2162132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41145" y="3890457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圆角右箭头 8"/>
          <p:cNvSpPr/>
          <p:nvPr/>
        </p:nvSpPr>
        <p:spPr>
          <a:xfrm rot="16200000">
            <a:off x="4622683" y="2819240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3404249" y="2155195"/>
            <a:ext cx="2087434" cy="811991"/>
            <a:chOff x="1366967" y="2437855"/>
            <a:chExt cx="2087434" cy="811991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652646" y="4910355"/>
            <a:ext cx="2087434" cy="811991"/>
            <a:chOff x="1366967" y="2437855"/>
            <a:chExt cx="2087434" cy="811991"/>
          </a:xfrm>
        </p:grpSpPr>
        <p:sp>
          <p:nvSpPr>
            <p:cNvPr id="69" name="文本框 68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1" name="圆角右箭头 70"/>
          <p:cNvSpPr/>
          <p:nvPr/>
        </p:nvSpPr>
        <p:spPr>
          <a:xfrm rot="16200000" flipH="1">
            <a:off x="3713604" y="2596966"/>
            <a:ext cx="521898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圆角右箭头 71"/>
          <p:cNvSpPr/>
          <p:nvPr/>
        </p:nvSpPr>
        <p:spPr>
          <a:xfrm rot="5400000" flipH="1">
            <a:off x="8400873" y="1877369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844151" y="2068770"/>
            <a:ext cx="2087434" cy="811991"/>
            <a:chOff x="1366967" y="2437855"/>
            <a:chExt cx="2087434" cy="811991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600716" y="3439919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139690" y="4836758"/>
            <a:ext cx="2087434" cy="811991"/>
            <a:chOff x="1366967" y="2437855"/>
            <a:chExt cx="2087434" cy="811991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4286253" y="1366931"/>
            <a:ext cx="463717" cy="716963"/>
            <a:chOff x="6257925" y="-9525"/>
            <a:chExt cx="1514475" cy="2341563"/>
          </a:xfrm>
          <a:solidFill>
            <a:schemeClr val="accent1"/>
          </a:solidFill>
        </p:grpSpPr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9493925" y="1300875"/>
            <a:ext cx="787885" cy="667621"/>
            <a:chOff x="4127500" y="2500313"/>
            <a:chExt cx="1622425" cy="1374775"/>
          </a:xfrm>
          <a:solidFill>
            <a:schemeClr val="accent3"/>
          </a:solidFill>
        </p:grpSpPr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2428535" y="4324983"/>
            <a:ext cx="535656" cy="535170"/>
            <a:chOff x="6854825" y="3143250"/>
            <a:chExt cx="1749425" cy="1747838"/>
          </a:xfrm>
          <a:solidFill>
            <a:schemeClr val="accent2"/>
          </a:solidFill>
        </p:grpSpPr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7898566" y="4340537"/>
            <a:ext cx="569682" cy="447191"/>
            <a:chOff x="3654425" y="5089525"/>
            <a:chExt cx="1860550" cy="1460500"/>
          </a:xfrm>
          <a:solidFill>
            <a:schemeClr val="accent4">
              <a:lumMod val="75000"/>
              <a:lumOff val="25000"/>
            </a:schemeClr>
          </a:solidFill>
        </p:grpSpPr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771039" y="1892383"/>
            <a:ext cx="1210514" cy="1208250"/>
            <a:chOff x="6262688" y="5170488"/>
            <a:chExt cx="1697038" cy="1693863"/>
          </a:xfrm>
          <a:solidFill>
            <a:schemeClr val="bg1"/>
          </a:solidFill>
        </p:grpSpPr>
        <p:sp>
          <p:nvSpPr>
            <p:cNvPr id="64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137583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FOUR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4850" y="4997820"/>
            <a:ext cx="336550" cy="3365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2003125" y="2661474"/>
            <a:ext cx="0" cy="23363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811675" y="1529684"/>
            <a:ext cx="2382900" cy="1233944"/>
            <a:chOff x="348425" y="1519789"/>
            <a:chExt cx="2382900" cy="1233944"/>
          </a:xfrm>
        </p:grpSpPr>
        <p:sp>
          <p:nvSpPr>
            <p:cNvPr id="14" name="圆角矩形 13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7" name="椭圆 36"/>
          <p:cNvSpPr/>
          <p:nvPr/>
        </p:nvSpPr>
        <p:spPr>
          <a:xfrm>
            <a:off x="1900971" y="2661474"/>
            <a:ext cx="204308" cy="2043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593397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950521" y="4997821"/>
            <a:ext cx="336550" cy="3365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>
            <a:stCxn id="49" idx="0"/>
          </p:cNvCxnSpPr>
          <p:nvPr/>
        </p:nvCxnSpPr>
        <p:spPr>
          <a:xfrm flipV="1">
            <a:off x="8118796" y="4143481"/>
            <a:ext cx="0" cy="854340"/>
          </a:xfrm>
          <a:prstGeom prst="line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927346" y="3011691"/>
            <a:ext cx="2382900" cy="1233944"/>
            <a:chOff x="348425" y="1519789"/>
            <a:chExt cx="2382900" cy="1233944"/>
          </a:xfrm>
        </p:grpSpPr>
        <p:sp>
          <p:nvSpPr>
            <p:cNvPr id="53" name="圆角矩形 5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8" name="椭圆 57"/>
          <p:cNvSpPr/>
          <p:nvPr/>
        </p:nvSpPr>
        <p:spPr>
          <a:xfrm>
            <a:off x="8016642" y="4143481"/>
            <a:ext cx="204308" cy="20430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09068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911964" y="4997820"/>
            <a:ext cx="336550" cy="336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/>
          <p:cNvCxnSpPr/>
          <p:nvPr/>
        </p:nvCxnSpPr>
        <p:spPr>
          <a:xfrm flipV="1">
            <a:off x="6080239" y="2661474"/>
            <a:ext cx="0" cy="2336346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4888789" y="1529684"/>
            <a:ext cx="2382900" cy="1233944"/>
            <a:chOff x="348425" y="1519789"/>
            <a:chExt cx="2382900" cy="1233944"/>
          </a:xfrm>
        </p:grpSpPr>
        <p:sp>
          <p:nvSpPr>
            <p:cNvPr id="83" name="圆角矩形 8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81" name="椭圆 80"/>
          <p:cNvSpPr/>
          <p:nvPr/>
        </p:nvSpPr>
        <p:spPr>
          <a:xfrm>
            <a:off x="5978085" y="2661474"/>
            <a:ext cx="204308" cy="2043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670511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873407" y="4997821"/>
            <a:ext cx="336550" cy="3365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连接符 88"/>
          <p:cNvCxnSpPr/>
          <p:nvPr/>
        </p:nvCxnSpPr>
        <p:spPr>
          <a:xfrm flipV="1">
            <a:off x="4041682" y="4143481"/>
            <a:ext cx="0" cy="8543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2850232" y="3011691"/>
            <a:ext cx="2382900" cy="1233944"/>
            <a:chOff x="348425" y="1519789"/>
            <a:chExt cx="2382900" cy="1233944"/>
          </a:xfrm>
        </p:grpSpPr>
        <p:sp>
          <p:nvSpPr>
            <p:cNvPr id="93" name="圆角矩形 9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4" name="组 9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91" name="椭圆 90"/>
          <p:cNvSpPr/>
          <p:nvPr/>
        </p:nvSpPr>
        <p:spPr>
          <a:xfrm>
            <a:off x="3939528" y="4143481"/>
            <a:ext cx="204308" cy="204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63195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9989077" y="4997820"/>
            <a:ext cx="336550" cy="336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10157352" y="2661474"/>
            <a:ext cx="0" cy="23363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 99"/>
          <p:cNvGrpSpPr/>
          <p:nvPr/>
        </p:nvGrpSpPr>
        <p:grpSpPr>
          <a:xfrm>
            <a:off x="8965902" y="1529684"/>
            <a:ext cx="2382900" cy="1233944"/>
            <a:chOff x="348425" y="1519789"/>
            <a:chExt cx="2382900" cy="1233944"/>
          </a:xfrm>
        </p:grpSpPr>
        <p:sp>
          <p:nvSpPr>
            <p:cNvPr id="103" name="圆角矩形 10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4" name="组 10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101" name="椭圆 100"/>
          <p:cNvSpPr/>
          <p:nvPr/>
        </p:nvSpPr>
        <p:spPr>
          <a:xfrm>
            <a:off x="10055198" y="2661474"/>
            <a:ext cx="204308" cy="2043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74762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7" name="图片 5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66818" y="1701800"/>
            <a:ext cx="4292600" cy="1206500"/>
            <a:chOff x="558800" y="1663700"/>
            <a:chExt cx="4292600" cy="1206500"/>
          </a:xfrm>
        </p:grpSpPr>
        <p:sp>
          <p:nvSpPr>
            <p:cNvPr id="3" name="圆角矩形 2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7560" y="1759118"/>
              <a:ext cx="1047082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01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614759" y="1701800"/>
            <a:ext cx="4292600" cy="1206500"/>
            <a:chOff x="558800" y="1663700"/>
            <a:chExt cx="4292600" cy="1206500"/>
          </a:xfrm>
        </p:grpSpPr>
        <p:sp>
          <p:nvSpPr>
            <p:cNvPr id="12" name="圆角矩形 1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02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366818" y="3105285"/>
            <a:ext cx="4292600" cy="1206500"/>
            <a:chOff x="558800" y="1663700"/>
            <a:chExt cx="4292600" cy="1206500"/>
          </a:xfrm>
        </p:grpSpPr>
        <p:sp>
          <p:nvSpPr>
            <p:cNvPr id="28" name="圆角矩形 27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04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6614759" y="3105285"/>
            <a:ext cx="4292600" cy="1206500"/>
            <a:chOff x="558800" y="1663700"/>
            <a:chExt cx="4292600" cy="1206500"/>
          </a:xfrm>
        </p:grpSpPr>
        <p:sp>
          <p:nvSpPr>
            <p:cNvPr id="32" name="圆角矩形 3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03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366818" y="4508770"/>
            <a:ext cx="4292600" cy="1206500"/>
            <a:chOff x="558800" y="1663700"/>
            <a:chExt cx="4292600" cy="1206500"/>
          </a:xfrm>
        </p:grpSpPr>
        <p:sp>
          <p:nvSpPr>
            <p:cNvPr id="36" name="圆角矩形 35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05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614759" y="4508770"/>
            <a:ext cx="4292600" cy="1206500"/>
            <a:chOff x="558800" y="1663700"/>
            <a:chExt cx="4292600" cy="1206500"/>
          </a:xfrm>
        </p:grpSpPr>
        <p:sp>
          <p:nvSpPr>
            <p:cNvPr id="40" name="圆角矩形 39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06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5659418" y="2057400"/>
            <a:ext cx="955341" cy="4191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环形箭头 44"/>
          <p:cNvSpPr/>
          <p:nvPr/>
        </p:nvSpPr>
        <p:spPr>
          <a:xfrm rot="5400000">
            <a:off x="9980834" y="2057400"/>
            <a:ext cx="1827650" cy="1827650"/>
          </a:xfrm>
          <a:prstGeom prst="circular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5664402" y="3504184"/>
            <a:ext cx="955341" cy="4191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环形箭头 46"/>
          <p:cNvSpPr/>
          <p:nvPr/>
        </p:nvSpPr>
        <p:spPr>
          <a:xfrm rot="16200000" flipH="1">
            <a:off x="465693" y="3493346"/>
            <a:ext cx="1827650" cy="1827650"/>
          </a:xfrm>
          <a:prstGeom prst="circularArrow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5659418" y="4901962"/>
            <a:ext cx="955341" cy="4191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6170732" y="3795629"/>
            <a:ext cx="4754582" cy="2197100"/>
            <a:chOff x="6170732" y="3795629"/>
            <a:chExt cx="4754582" cy="2197100"/>
          </a:xfrm>
        </p:grpSpPr>
        <p:sp>
          <p:nvSpPr>
            <p:cNvPr id="55" name="矩形 54"/>
            <p:cNvSpPr/>
            <p:nvPr/>
          </p:nvSpPr>
          <p:spPr>
            <a:xfrm>
              <a:off x="6170732" y="3795629"/>
              <a:ext cx="4754582" cy="21971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31469" y="490346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6431470" y="450634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6170732" y="1478149"/>
            <a:ext cx="4754582" cy="2197100"/>
            <a:chOff x="769918" y="1435100"/>
            <a:chExt cx="4754582" cy="2197100"/>
          </a:xfrm>
        </p:grpSpPr>
        <p:sp>
          <p:nvSpPr>
            <p:cNvPr id="31" name="矩形 30"/>
            <p:cNvSpPr/>
            <p:nvPr/>
          </p:nvSpPr>
          <p:spPr>
            <a:xfrm>
              <a:off x="769918" y="1435100"/>
              <a:ext cx="4754582" cy="219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30655" y="2542931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30656" y="2145812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80678" y="1650160"/>
            <a:ext cx="453522" cy="453111"/>
            <a:chOff x="6854825" y="3143250"/>
            <a:chExt cx="1749425" cy="1747838"/>
          </a:xfrm>
          <a:solidFill>
            <a:schemeClr val="bg1"/>
          </a:solidFill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480678" y="4040291"/>
            <a:ext cx="482331" cy="378621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316018" y="3795629"/>
            <a:ext cx="4754582" cy="2197100"/>
            <a:chOff x="1316018" y="3795629"/>
            <a:chExt cx="4754582" cy="2197100"/>
          </a:xfrm>
        </p:grpSpPr>
        <p:sp>
          <p:nvSpPr>
            <p:cNvPr id="45" name="矩形 44"/>
            <p:cNvSpPr/>
            <p:nvPr/>
          </p:nvSpPr>
          <p:spPr>
            <a:xfrm>
              <a:off x="1316018" y="3795629"/>
              <a:ext cx="4754582" cy="21971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755" y="490346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576756" y="450634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1628559" y="4046222"/>
            <a:ext cx="439942" cy="439119"/>
            <a:chOff x="6262688" y="5170488"/>
            <a:chExt cx="1697038" cy="1693863"/>
          </a:xfrm>
          <a:solidFill>
            <a:schemeClr val="bg1"/>
          </a:solidFill>
        </p:grpSpPr>
        <p:sp>
          <p:nvSpPr>
            <p:cNvPr id="63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316018" y="1478149"/>
            <a:ext cx="4754582" cy="2197100"/>
            <a:chOff x="1316018" y="1478149"/>
            <a:chExt cx="4754582" cy="2197100"/>
          </a:xfrm>
        </p:grpSpPr>
        <p:sp>
          <p:nvSpPr>
            <p:cNvPr id="6" name="矩形 5"/>
            <p:cNvSpPr/>
            <p:nvPr/>
          </p:nvSpPr>
          <p:spPr>
            <a:xfrm>
              <a:off x="1316018" y="1478149"/>
              <a:ext cx="4754582" cy="21971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76755" y="258598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576756" y="218886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1628559" y="1620054"/>
            <a:ext cx="312536" cy="483217"/>
            <a:chOff x="6257925" y="-9525"/>
            <a:chExt cx="1514475" cy="2341563"/>
          </a:xfrm>
          <a:solidFill>
            <a:schemeClr val="bg1"/>
          </a:solidFill>
        </p:grpSpPr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1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6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3853384" y="5696614"/>
            <a:ext cx="33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PRESENTED BY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18" name="图片 1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谈谈高考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4574" y="3090929"/>
            <a:ext cx="832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理</a:t>
            </a:r>
            <a:r>
              <a:rPr lang="zh-CN" altLang="en-US" sz="7200" dirty="0" smtClean="0">
                <a:solidFill>
                  <a:schemeClr val="bg1"/>
                </a:solidFill>
                <a:latin typeface="文泉驿微米黑" panose="030F0702030302020204" pitchFamily="66" charset="-122"/>
                <a:ea typeface="文泉驿微米黑" panose="030F0702030302020204" pitchFamily="66" charset="-122"/>
                <a:cs typeface="文泉驿微米黑" panose="030F0702030302020204" pitchFamily="66" charset="-122"/>
              </a:rPr>
              <a:t>性看待  奋力拼搏</a:t>
            </a:r>
            <a:endParaRPr lang="zh-CN" altLang="en-US" sz="7200" dirty="0">
              <a:solidFill>
                <a:schemeClr val="bg1"/>
              </a:solidFill>
              <a:latin typeface="文泉驿微米黑" panose="030F0702030302020204" pitchFamily="66" charset="-122"/>
              <a:ea typeface="文泉驿微米黑" panose="030F0702030302020204" pitchFamily="66" charset="-122"/>
              <a:cs typeface="文泉驿微米黑" panose="030F070203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8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谈谈高考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9626" y="2575772"/>
            <a:ext cx="8528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语文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120  </a:t>
            </a: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数学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120</a:t>
            </a:r>
          </a:p>
          <a:p>
            <a:pPr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英语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120  </a:t>
            </a: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理综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30F0702030302020204" pitchFamily="66" charset="-122"/>
              </a:rPr>
              <a:t>240</a:t>
            </a:r>
          </a:p>
        </p:txBody>
      </p:sp>
      <p:sp>
        <p:nvSpPr>
          <p:cNvPr id="4" name="矩形 3"/>
          <p:cNvSpPr/>
          <p:nvPr/>
        </p:nvSpPr>
        <p:spPr>
          <a:xfrm>
            <a:off x="3875851" y="1208466"/>
            <a:ext cx="45319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总分 </a:t>
            </a:r>
            <a:r>
              <a:rPr lang="en-US" altLang="zh-CN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600</a:t>
            </a:r>
            <a:endParaRPr lang="zh-CN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22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8" y="260400"/>
            <a:ext cx="10099363" cy="6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bg1"/>
                  </a:solidFill>
                  <a:latin typeface="字体管家印象" panose="00020600040101010101" pitchFamily="18" charset="-122"/>
                  <a:ea typeface="字体管家印象" panose="00020600040101010101" pitchFamily="18" charset="-122"/>
                </a:rPr>
                <a:t>新时期</a:t>
              </a:r>
              <a:endParaRPr kumimoji="1" lang="zh-CN" altLang="en-US" sz="6000" b="1" dirty="0">
                <a:solidFill>
                  <a:schemeClr val="bg1"/>
                </a:solidFill>
                <a:latin typeface="字体管家印象" panose="00020600040101010101" pitchFamily="18" charset="-122"/>
                <a:ea typeface="字体管家印象" panose="00020600040101010101" pitchFamily="18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52292" y="3340019"/>
            <a:ext cx="606594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高二需要</a:t>
            </a:r>
            <a:endParaRPr kumimoji="1" lang="en-US" altLang="zh-CN" sz="8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达成的目标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448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87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155781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身心健康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2964313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斗志拼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搏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3772845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科学高效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458137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用心耐心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135244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2966854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3794229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4586459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1455" y="5389907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气包容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85386" y="5394990"/>
            <a:ext cx="579692" cy="5796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素养</a:t>
              </a:r>
              <a:endParaRPr kumimoji="1" lang="zh-CN" altLang="en-US" sz="6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68649" y="3501035"/>
            <a:ext cx="865460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阳 光 素 养 班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05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>
                  <a:solidFill>
                    <a:schemeClr val="bg1"/>
                  </a:solidFill>
                </a:rPr>
                <a:t>美好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68649" y="3365568"/>
            <a:ext cx="865460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少年最美好的回忆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04571" y="4878679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 中</a:t>
            </a:r>
            <a:endParaRPr lang="zh-CN" altLang="en-US" sz="7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110</TotalTime>
  <Words>3089</Words>
  <Application>Microsoft Office PowerPoint</Application>
  <PresentationFormat>宽屏</PresentationFormat>
  <Paragraphs>185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Century Gothic</vt:lpstr>
      <vt:lpstr>楷体</vt:lpstr>
      <vt:lpstr>宋体</vt:lpstr>
      <vt:lpstr>微软雅黑</vt:lpstr>
      <vt:lpstr>微软雅黑</vt:lpstr>
      <vt:lpstr>文泉驿微米黑</vt:lpstr>
      <vt:lpstr>字体管家印象</vt:lpstr>
      <vt:lpstr>Arial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</dc:creator>
  <cp:lastModifiedBy>ning</cp:lastModifiedBy>
  <cp:revision>14</cp:revision>
  <dcterms:created xsi:type="dcterms:W3CDTF">2016-06-06T06:43:31Z</dcterms:created>
  <dcterms:modified xsi:type="dcterms:W3CDTF">2016-08-30T07:30:34Z</dcterms:modified>
</cp:coreProperties>
</file>