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6" r:id="rId4"/>
    <p:sldId id="257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764" autoAdjust="0"/>
  </p:normalViewPr>
  <p:slideViewPr>
    <p:cSldViewPr>
      <p:cViewPr varScale="1">
        <p:scale>
          <a:sx n="70" d="100"/>
          <a:sy n="70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9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8.wmf"/><Relationship Id="rId5" Type="http://schemas.openxmlformats.org/officeDocument/2006/relationships/image" Target="../media/image5.wmf"/><Relationship Id="rId15" Type="http://schemas.openxmlformats.org/officeDocument/2006/relationships/image" Target="../media/image22.wmf"/><Relationship Id="rId10" Type="http://schemas.openxmlformats.org/officeDocument/2006/relationships/image" Target="../media/image17.wmf"/><Relationship Id="rId4" Type="http://schemas.openxmlformats.org/officeDocument/2006/relationships/image" Target="../media/image4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2016-01-25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2016-01-25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2016-01-25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2016-01-25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6.bin"/><Relationship Id="rId18" Type="http://schemas.openxmlformats.org/officeDocument/2006/relationships/oleObject" Target="../embeddings/oleObject3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8.bin"/><Relationship Id="rId4" Type="http://schemas.openxmlformats.org/officeDocument/2006/relationships/image" Target="../media/image34.jpeg"/><Relationship Id="rId9" Type="http://schemas.openxmlformats.org/officeDocument/2006/relationships/oleObject" Target="../embeddings/oleObject37.bin"/><Relationship Id="rId14" Type="http://schemas.openxmlformats.org/officeDocument/2006/relationships/oleObject" Target="../embeddings/oleObject4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9.bin"/><Relationship Id="rId4" Type="http://schemas.openxmlformats.org/officeDocument/2006/relationships/image" Target="../media/image43.jpeg"/><Relationship Id="rId9" Type="http://schemas.openxmlformats.org/officeDocument/2006/relationships/oleObject" Target="../embeddings/oleObject4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51.jpeg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57158" y="214290"/>
          <a:ext cx="8618159" cy="2500330"/>
        </p:xfrm>
        <a:graphic>
          <a:graphicData uri="http://schemas.openxmlformats.org/presentationml/2006/ole">
            <p:oleObj spid="_x0000_s1026" name="Equation" r:id="rId3" imgW="4114800" imgH="1193760" progId="Equation.DSMT4">
              <p:embed/>
            </p:oleObj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4941892" y="2773361"/>
            <a:ext cx="3746749" cy="1842627"/>
            <a:chOff x="4941892" y="2773361"/>
            <a:chExt cx="3746749" cy="1842627"/>
          </a:xfrm>
        </p:grpSpPr>
        <p:cxnSp>
          <p:nvCxnSpPr>
            <p:cNvPr id="4" name="直接连接符 3"/>
            <p:cNvCxnSpPr/>
            <p:nvPr/>
          </p:nvCxnSpPr>
          <p:spPr>
            <a:xfrm rot="5400000">
              <a:off x="4607719" y="3607595"/>
              <a:ext cx="13573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286380" y="4286256"/>
              <a:ext cx="32147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286380" y="2928934"/>
              <a:ext cx="3214710" cy="13573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5002930" y="4214818"/>
            <a:ext cx="317981" cy="344479"/>
          </p:xfrm>
          <a:graphic>
            <a:graphicData uri="http://schemas.openxmlformats.org/presentationml/2006/ole">
              <p:oleObj spid="_x0000_s1027" name="Equation" r:id="rId4" imgW="152280" imgH="164880" progId="Equation.DSMT4">
                <p:embed/>
              </p:oleObj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8370660" y="4271508"/>
            <a:ext cx="317981" cy="344479"/>
          </p:xfrm>
          <a:graphic>
            <a:graphicData uri="http://schemas.openxmlformats.org/presentationml/2006/ole">
              <p:oleObj spid="_x0000_s1028" name="Equation" r:id="rId5" imgW="152280" imgH="164880" progId="Equation.DSMT4">
                <p:embed/>
              </p:oleObj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5000630" y="2773361"/>
            <a:ext cx="317500" cy="371475"/>
          </p:xfrm>
          <a:graphic>
            <a:graphicData uri="http://schemas.openxmlformats.org/presentationml/2006/ole">
              <p:oleObj spid="_x0000_s1029" name="Equation" r:id="rId6" imgW="152280" imgH="177480" progId="Equation.DSMT4">
                <p:embed/>
              </p:oleObj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5242136" y="3441446"/>
            <a:ext cx="88900" cy="114300"/>
          </p:xfrm>
          <a:graphic>
            <a:graphicData uri="http://schemas.openxmlformats.org/presentationml/2006/ole">
              <p:oleObj spid="_x0000_s1030" name="Equation" r:id="rId7" imgW="88560" imgH="114120" progId="Equation.DSMT4">
                <p:embed/>
              </p:oleObj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6023350" y="4242012"/>
            <a:ext cx="88900" cy="114300"/>
          </p:xfrm>
          <a:graphic>
            <a:graphicData uri="http://schemas.openxmlformats.org/presentationml/2006/ole">
              <p:oleObj spid="_x0000_s1031" name="Equation" r:id="rId8" imgW="88560" imgH="114120" progId="Equation.DSMT4">
                <p:embed/>
              </p:oleObj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5887121" y="4271501"/>
            <a:ext cx="342900" cy="344487"/>
          </p:xfrm>
          <a:graphic>
            <a:graphicData uri="http://schemas.openxmlformats.org/presentationml/2006/ole">
              <p:oleObj spid="_x0000_s1032" name="Equation" r:id="rId9" imgW="164880" imgH="164880" progId="Equation.DSMT4">
                <p:embed/>
              </p:oleObj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4941892" y="3357561"/>
            <a:ext cx="317500" cy="344488"/>
          </p:xfrm>
          <a:graphic>
            <a:graphicData uri="http://schemas.openxmlformats.org/presentationml/2006/ole">
              <p:oleObj spid="_x0000_s1033" name="Equation" r:id="rId10" imgW="152280" imgH="164880" progId="Equation.DSMT4">
                <p:embed/>
              </p:oleObj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57158" y="2857496"/>
          <a:ext cx="500066" cy="500066"/>
        </p:xfrm>
        <a:graphic>
          <a:graphicData uri="http://schemas.openxmlformats.org/presentationml/2006/ole">
            <p:oleObj spid="_x0000_s1034" name="Equation" r:id="rId11" imgW="203040" imgH="203040" progId="Equation.DSMT4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842963" y="2859088"/>
          <a:ext cx="1271587" cy="460375"/>
        </p:xfrm>
        <a:graphic>
          <a:graphicData uri="http://schemas.openxmlformats.org/presentationml/2006/ole">
            <p:oleObj spid="_x0000_s1035" name="Equation" r:id="rId12" imgW="596880" imgH="215640" progId="Equation.DSMT4">
              <p:embed/>
            </p:oleObj>
          </a:graphicData>
        </a:graphic>
      </p:graphicFrame>
      <p:cxnSp>
        <p:nvCxnSpPr>
          <p:cNvPr id="20" name="直接连接符 19"/>
          <p:cNvCxnSpPr/>
          <p:nvPr/>
        </p:nvCxnSpPr>
        <p:spPr>
          <a:xfrm rot="16200000" flipH="1">
            <a:off x="5286380" y="3500438"/>
            <a:ext cx="785818" cy="785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357158" y="3357562"/>
          <a:ext cx="3543300" cy="433387"/>
        </p:xfrm>
        <a:graphic>
          <a:graphicData uri="http://schemas.openxmlformats.org/presentationml/2006/ole">
            <p:oleObj spid="_x0000_s1036" name="Equation" r:id="rId13" imgW="1663560" imgH="203040" progId="Equation.DSMT4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57158" y="3786190"/>
          <a:ext cx="1514475" cy="838200"/>
        </p:xfrm>
        <a:graphic>
          <a:graphicData uri="http://schemas.openxmlformats.org/presentationml/2006/ole">
            <p:oleObj spid="_x0000_s1037" name="Equation" r:id="rId14" imgW="711000" imgH="393480" progId="Equation.DSMT4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000232" y="4000504"/>
          <a:ext cx="2541588" cy="433388"/>
        </p:xfrm>
        <a:graphic>
          <a:graphicData uri="http://schemas.openxmlformats.org/presentationml/2006/ole">
            <p:oleObj spid="_x0000_s1038" name="Equation" r:id="rId15" imgW="1193760" imgH="203040" progId="Equation.DSMT4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00034" y="4786322"/>
          <a:ext cx="2487612" cy="379413"/>
        </p:xfrm>
        <a:graphic>
          <a:graphicData uri="http://schemas.openxmlformats.org/presentationml/2006/ole">
            <p:oleObj spid="_x0000_s1039" name="Equation" r:id="rId16" imgW="1168200" imgH="177480" progId="Equation.DSMT4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500034" y="5357826"/>
          <a:ext cx="2873375" cy="450850"/>
        </p:xfrm>
        <a:graphic>
          <a:graphicData uri="http://schemas.openxmlformats.org/presentationml/2006/ole">
            <p:oleObj spid="_x0000_s1040" name="Equation" r:id="rId17" imgW="137160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57158" y="214290"/>
          <a:ext cx="8618159" cy="2500330"/>
        </p:xfrm>
        <a:graphic>
          <a:graphicData uri="http://schemas.openxmlformats.org/presentationml/2006/ole">
            <p:oleObj spid="_x0000_s2050" name="Equation" r:id="rId3" imgW="4114800" imgH="1193760" progId="Equation.DSMT4">
              <p:embed/>
            </p:oleObj>
          </a:graphicData>
        </a:graphic>
      </p:graphicFrame>
      <p:grpSp>
        <p:nvGrpSpPr>
          <p:cNvPr id="3" name="组合 16"/>
          <p:cNvGrpSpPr/>
          <p:nvPr/>
        </p:nvGrpSpPr>
        <p:grpSpPr>
          <a:xfrm>
            <a:off x="4941892" y="2773361"/>
            <a:ext cx="3746749" cy="1842627"/>
            <a:chOff x="4941892" y="2773361"/>
            <a:chExt cx="3746749" cy="1842627"/>
          </a:xfrm>
        </p:grpSpPr>
        <p:cxnSp>
          <p:nvCxnSpPr>
            <p:cNvPr id="4" name="直接连接符 3"/>
            <p:cNvCxnSpPr/>
            <p:nvPr/>
          </p:nvCxnSpPr>
          <p:spPr>
            <a:xfrm rot="5400000">
              <a:off x="4607719" y="3607595"/>
              <a:ext cx="13573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286380" y="4286256"/>
              <a:ext cx="32147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286380" y="2928934"/>
              <a:ext cx="3214710" cy="13573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5002930" y="4214818"/>
            <a:ext cx="317981" cy="344479"/>
          </p:xfrm>
          <a:graphic>
            <a:graphicData uri="http://schemas.openxmlformats.org/presentationml/2006/ole">
              <p:oleObj spid="_x0000_s2051" name="Equation" r:id="rId4" imgW="152280" imgH="164880" progId="Equation.DSMT4">
                <p:embed/>
              </p:oleObj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8370660" y="4271508"/>
            <a:ext cx="317981" cy="344479"/>
          </p:xfrm>
          <a:graphic>
            <a:graphicData uri="http://schemas.openxmlformats.org/presentationml/2006/ole">
              <p:oleObj spid="_x0000_s2052" name="Equation" r:id="rId5" imgW="152280" imgH="164880" progId="Equation.DSMT4">
                <p:embed/>
              </p:oleObj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5000630" y="2773361"/>
            <a:ext cx="317500" cy="371475"/>
          </p:xfrm>
          <a:graphic>
            <a:graphicData uri="http://schemas.openxmlformats.org/presentationml/2006/ole">
              <p:oleObj spid="_x0000_s2053" name="Equation" r:id="rId6" imgW="152280" imgH="177480" progId="Equation.DSMT4">
                <p:embed/>
              </p:oleObj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5242136" y="3441446"/>
            <a:ext cx="88900" cy="114300"/>
          </p:xfrm>
          <a:graphic>
            <a:graphicData uri="http://schemas.openxmlformats.org/presentationml/2006/ole">
              <p:oleObj spid="_x0000_s2054" name="Equation" r:id="rId7" imgW="88560" imgH="114120" progId="Equation.DSMT4">
                <p:embed/>
              </p:oleObj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6023350" y="4242012"/>
            <a:ext cx="88900" cy="114300"/>
          </p:xfrm>
          <a:graphic>
            <a:graphicData uri="http://schemas.openxmlformats.org/presentationml/2006/ole">
              <p:oleObj spid="_x0000_s2055" name="Equation" r:id="rId8" imgW="88560" imgH="114120" progId="Equation.DSMT4">
                <p:embed/>
              </p:oleObj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5887121" y="4271501"/>
            <a:ext cx="342900" cy="344487"/>
          </p:xfrm>
          <a:graphic>
            <a:graphicData uri="http://schemas.openxmlformats.org/presentationml/2006/ole">
              <p:oleObj spid="_x0000_s2056" name="Equation" r:id="rId9" imgW="164880" imgH="164880" progId="Equation.DSMT4">
                <p:embed/>
              </p:oleObj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4941892" y="3357561"/>
            <a:ext cx="317500" cy="344488"/>
          </p:xfrm>
          <a:graphic>
            <a:graphicData uri="http://schemas.openxmlformats.org/presentationml/2006/ole">
              <p:oleObj spid="_x0000_s2057" name="Equation" r:id="rId10" imgW="152280" imgH="164880" progId="Equation.DSMT4">
                <p:embed/>
              </p:oleObj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14282" y="2786058"/>
          <a:ext cx="563562" cy="500063"/>
        </p:xfrm>
        <a:graphic>
          <a:graphicData uri="http://schemas.openxmlformats.org/presentationml/2006/ole">
            <p:oleObj spid="_x0000_s2058" name="Equation" r:id="rId11" imgW="228600" imgH="203040" progId="Equation.DSMT4">
              <p:embed/>
            </p:oleObj>
          </a:graphicData>
        </a:graphic>
      </p:graphicFrame>
      <p:cxnSp>
        <p:nvCxnSpPr>
          <p:cNvPr id="20" name="直接连接符 19"/>
          <p:cNvCxnSpPr/>
          <p:nvPr/>
        </p:nvCxnSpPr>
        <p:spPr>
          <a:xfrm rot="16200000" flipH="1">
            <a:off x="5286380" y="3500438"/>
            <a:ext cx="785818" cy="785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857224" y="3857628"/>
          <a:ext cx="2622550" cy="471488"/>
        </p:xfrm>
        <a:graphic>
          <a:graphicData uri="http://schemas.openxmlformats.org/presentationml/2006/ole">
            <p:oleObj spid="_x0000_s2060" name="Equation" r:id="rId12" imgW="1130040" imgH="203040" progId="Equation.DSMT4">
              <p:embed/>
            </p:oleObj>
          </a:graphicData>
        </a:graphic>
      </p:graphicFrame>
      <p:cxnSp>
        <p:nvCxnSpPr>
          <p:cNvPr id="26" name="直接连接符 25"/>
          <p:cNvCxnSpPr/>
          <p:nvPr/>
        </p:nvCxnSpPr>
        <p:spPr>
          <a:xfrm rot="5400000">
            <a:off x="6679421" y="3750471"/>
            <a:ext cx="10715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286380" y="3214686"/>
            <a:ext cx="19435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6988175" y="4286250"/>
          <a:ext cx="342900" cy="344488"/>
        </p:xfrm>
        <a:graphic>
          <a:graphicData uri="http://schemas.openxmlformats.org/presentationml/2006/ole">
            <p:oleObj spid="_x0000_s2065" name="Equation" r:id="rId13" imgW="164880" imgH="164880" progId="Equation.DSMT4">
              <p:embed/>
            </p:oleObj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4929188" y="3059113"/>
          <a:ext cx="285754" cy="309567"/>
        </p:xfrm>
        <a:graphic>
          <a:graphicData uri="http://schemas.openxmlformats.org/presentationml/2006/ole">
            <p:oleObj spid="_x0000_s2066" name="Equation" r:id="rId14" imgW="164880" imgH="177480" progId="Equation.DSMT4">
              <p:embed/>
            </p:oleObj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7229681" y="3042317"/>
          <a:ext cx="369888" cy="344487"/>
        </p:xfrm>
        <a:graphic>
          <a:graphicData uri="http://schemas.openxmlformats.org/presentationml/2006/ole">
            <p:oleObj spid="_x0000_s2067" name="Equation" r:id="rId15" imgW="177480" imgH="164880" progId="Equation.DSMT4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785786" y="2714620"/>
          <a:ext cx="3800882" cy="1071570"/>
        </p:xfrm>
        <a:graphic>
          <a:graphicData uri="http://schemas.openxmlformats.org/presentationml/2006/ole">
            <p:oleObj spid="_x0000_s2068" name="Equation" r:id="rId16" imgW="1714320" imgH="482400" progId="Equation.DSMT4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642909" y="4429132"/>
          <a:ext cx="4618121" cy="857256"/>
        </p:xfrm>
        <a:graphic>
          <a:graphicData uri="http://schemas.openxmlformats.org/presentationml/2006/ole">
            <p:oleObj spid="_x0000_s2069" name="Equation" r:id="rId17" imgW="2120760" imgH="393480" progId="Equation.DSMT4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928662" y="5286388"/>
          <a:ext cx="1549400" cy="469900"/>
        </p:xfrm>
        <a:graphic>
          <a:graphicData uri="http://schemas.openxmlformats.org/presentationml/2006/ole">
            <p:oleObj spid="_x0000_s2070" name="Equation" r:id="rId18" imgW="71100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57158" y="285728"/>
          <a:ext cx="8352955" cy="1571636"/>
        </p:xfrm>
        <a:graphic>
          <a:graphicData uri="http://schemas.openxmlformats.org/presentationml/2006/ole">
            <p:oleObj spid="_x0000_s15361" name="Equation" r:id="rId3" imgW="3644640" imgH="685800" progId="Equation.DSMT4">
              <p:embed/>
            </p:oleObj>
          </a:graphicData>
        </a:graphic>
      </p:graphicFrame>
      <p:pic>
        <p:nvPicPr>
          <p:cNvPr id="15370" name="Picture 10" descr="F:\USER\Desktop\IMG_20160122_091005.jpg"/>
          <p:cNvPicPr>
            <a:picLocks noChangeAspect="1" noChangeArrowheads="1"/>
          </p:cNvPicPr>
          <p:nvPr/>
        </p:nvPicPr>
        <p:blipFill>
          <a:blip r:embed="rId4" cstate="print"/>
          <a:srcRect l="10838" t="10761" r="36357" b="26063"/>
          <a:stretch>
            <a:fillRect/>
          </a:stretch>
        </p:blipFill>
        <p:spPr bwMode="auto">
          <a:xfrm>
            <a:off x="4286248" y="1785926"/>
            <a:ext cx="4500594" cy="3714776"/>
          </a:xfrm>
          <a:prstGeom prst="rect">
            <a:avLst/>
          </a:prstGeom>
          <a:noFill/>
        </p:spPr>
      </p:pic>
      <p:graphicFrame>
        <p:nvGraphicFramePr>
          <p:cNvPr id="147" name="对象 146"/>
          <p:cNvGraphicFramePr>
            <a:graphicFrameLocks noChangeAspect="1"/>
          </p:cNvGraphicFramePr>
          <p:nvPr/>
        </p:nvGraphicFramePr>
        <p:xfrm>
          <a:off x="428596" y="1928802"/>
          <a:ext cx="442910" cy="442910"/>
        </p:xfrm>
        <a:graphic>
          <a:graphicData uri="http://schemas.openxmlformats.org/presentationml/2006/ole">
            <p:oleObj spid="_x0000_s15371" name="Equation" r:id="rId5" imgW="203040" imgH="203040" progId="Equation.DSMT4">
              <p:embed/>
            </p:oleObj>
          </a:graphicData>
        </a:graphic>
      </p:graphicFrame>
      <p:cxnSp>
        <p:nvCxnSpPr>
          <p:cNvPr id="149" name="直接连接符 148"/>
          <p:cNvCxnSpPr/>
          <p:nvPr/>
        </p:nvCxnSpPr>
        <p:spPr>
          <a:xfrm rot="16200000" flipH="1">
            <a:off x="7329737" y="2829151"/>
            <a:ext cx="1428760" cy="4853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对象 150"/>
          <p:cNvGraphicFramePr>
            <a:graphicFrameLocks noChangeAspect="1"/>
          </p:cNvGraphicFramePr>
          <p:nvPr/>
        </p:nvGraphicFramePr>
        <p:xfrm>
          <a:off x="928662" y="1928802"/>
          <a:ext cx="2866450" cy="428628"/>
        </p:xfrm>
        <a:graphic>
          <a:graphicData uri="http://schemas.openxmlformats.org/presentationml/2006/ole">
            <p:oleObj spid="_x0000_s15372" name="Equation" r:id="rId6" imgW="1358640" imgH="203040" progId="Equation.DSMT4">
              <p:embed/>
            </p:oleObj>
          </a:graphicData>
        </a:graphic>
      </p:graphicFrame>
      <p:graphicFrame>
        <p:nvGraphicFramePr>
          <p:cNvPr id="152" name="对象 151"/>
          <p:cNvGraphicFramePr>
            <a:graphicFrameLocks noChangeAspect="1"/>
          </p:cNvGraphicFramePr>
          <p:nvPr/>
        </p:nvGraphicFramePr>
        <p:xfrm>
          <a:off x="214282" y="2357430"/>
          <a:ext cx="4127500" cy="455613"/>
        </p:xfrm>
        <a:graphic>
          <a:graphicData uri="http://schemas.openxmlformats.org/presentationml/2006/ole">
            <p:oleObj spid="_x0000_s15373" name="Equation" r:id="rId7" imgW="1955520" imgH="215640" progId="Equation.DSMT4">
              <p:embed/>
            </p:oleObj>
          </a:graphicData>
        </a:graphic>
      </p:graphicFrame>
      <p:graphicFrame>
        <p:nvGraphicFramePr>
          <p:cNvPr id="157" name="对象 156"/>
          <p:cNvGraphicFramePr>
            <a:graphicFrameLocks noChangeAspect="1"/>
          </p:cNvGraphicFramePr>
          <p:nvPr/>
        </p:nvGraphicFramePr>
        <p:xfrm>
          <a:off x="146050" y="2857500"/>
          <a:ext cx="3686175" cy="500063"/>
        </p:xfrm>
        <a:graphic>
          <a:graphicData uri="http://schemas.openxmlformats.org/presentationml/2006/ole">
            <p:oleObj spid="_x0000_s15377" name="Equation" r:id="rId8" imgW="1498320" imgH="203040" progId="Equation.DSMT4">
              <p:embed/>
            </p:oleObj>
          </a:graphicData>
        </a:graphic>
      </p:graphicFrame>
      <p:graphicFrame>
        <p:nvGraphicFramePr>
          <p:cNvPr id="159" name="对象 158"/>
          <p:cNvGraphicFramePr>
            <a:graphicFrameLocks noChangeAspect="1"/>
          </p:cNvGraphicFramePr>
          <p:nvPr/>
        </p:nvGraphicFramePr>
        <p:xfrm>
          <a:off x="396875" y="3429000"/>
          <a:ext cx="1906588" cy="436563"/>
        </p:xfrm>
        <a:graphic>
          <a:graphicData uri="http://schemas.openxmlformats.org/presentationml/2006/ole">
            <p:oleObj spid="_x0000_s15379" name="Equation" r:id="rId9" imgW="774360" imgH="177480" progId="Equation.DSMT4">
              <p:embed/>
            </p:oleObj>
          </a:graphicData>
        </a:graphic>
      </p:graphicFrame>
      <p:graphicFrame>
        <p:nvGraphicFramePr>
          <p:cNvPr id="160" name="对象 159"/>
          <p:cNvGraphicFramePr>
            <a:graphicFrameLocks noChangeAspect="1"/>
          </p:cNvGraphicFramePr>
          <p:nvPr/>
        </p:nvGraphicFramePr>
        <p:xfrm>
          <a:off x="0" y="3929066"/>
          <a:ext cx="3716338" cy="498475"/>
        </p:xfrm>
        <a:graphic>
          <a:graphicData uri="http://schemas.openxmlformats.org/presentationml/2006/ole">
            <p:oleObj spid="_x0000_s15380" name="Equation" r:id="rId10" imgW="1511280" imgH="203040" progId="Equation.DSMT4">
              <p:embed/>
            </p:oleObj>
          </a:graphicData>
        </a:graphic>
      </p:graphicFrame>
      <p:graphicFrame>
        <p:nvGraphicFramePr>
          <p:cNvPr id="161" name="对象 160"/>
          <p:cNvGraphicFramePr>
            <a:graphicFrameLocks noChangeAspect="1"/>
          </p:cNvGraphicFramePr>
          <p:nvPr/>
        </p:nvGraphicFramePr>
        <p:xfrm>
          <a:off x="500034" y="4429132"/>
          <a:ext cx="1873250" cy="436562"/>
        </p:xfrm>
        <a:graphic>
          <a:graphicData uri="http://schemas.openxmlformats.org/presentationml/2006/ole">
            <p:oleObj spid="_x0000_s15381" name="Equation" r:id="rId11" imgW="761760" imgH="177480" progId="Equation.DSMT4">
              <p:embed/>
            </p:oleObj>
          </a:graphicData>
        </a:graphic>
      </p:graphicFrame>
      <p:graphicFrame>
        <p:nvGraphicFramePr>
          <p:cNvPr id="162" name="对象 161"/>
          <p:cNvGraphicFramePr>
            <a:graphicFrameLocks noChangeAspect="1"/>
          </p:cNvGraphicFramePr>
          <p:nvPr/>
        </p:nvGraphicFramePr>
        <p:xfrm>
          <a:off x="357158" y="4929198"/>
          <a:ext cx="2435225" cy="471487"/>
        </p:xfrm>
        <a:graphic>
          <a:graphicData uri="http://schemas.openxmlformats.org/presentationml/2006/ole">
            <p:oleObj spid="_x0000_s15382" name="Equation" r:id="rId12" imgW="1117440" imgH="215640" progId="Equation.DSMT4">
              <p:embed/>
            </p:oleObj>
          </a:graphicData>
        </a:graphic>
      </p:graphicFrame>
      <p:graphicFrame>
        <p:nvGraphicFramePr>
          <p:cNvPr id="163" name="对象 162"/>
          <p:cNvGraphicFramePr>
            <a:graphicFrameLocks noChangeAspect="1"/>
          </p:cNvGraphicFramePr>
          <p:nvPr/>
        </p:nvGraphicFramePr>
        <p:xfrm>
          <a:off x="433388" y="5500688"/>
          <a:ext cx="2655887" cy="444500"/>
        </p:xfrm>
        <a:graphic>
          <a:graphicData uri="http://schemas.openxmlformats.org/presentationml/2006/ole">
            <p:oleObj spid="_x0000_s15383" name="Equation" r:id="rId13" imgW="1218960" imgH="203040" progId="Equation.DSMT4">
              <p:embed/>
            </p:oleObj>
          </a:graphicData>
        </a:graphic>
      </p:graphicFrame>
      <p:graphicFrame>
        <p:nvGraphicFramePr>
          <p:cNvPr id="164" name="对象 163"/>
          <p:cNvGraphicFramePr>
            <a:graphicFrameLocks noChangeAspect="1"/>
          </p:cNvGraphicFramePr>
          <p:nvPr/>
        </p:nvGraphicFramePr>
        <p:xfrm>
          <a:off x="642910" y="6000768"/>
          <a:ext cx="2647950" cy="407987"/>
        </p:xfrm>
        <a:graphic>
          <a:graphicData uri="http://schemas.openxmlformats.org/presentationml/2006/ole">
            <p:oleObj spid="_x0000_s15384" name="Equation" r:id="rId14" imgW="115560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14282" y="214290"/>
          <a:ext cx="8648824" cy="2214578"/>
        </p:xfrm>
        <a:graphic>
          <a:graphicData uri="http://schemas.openxmlformats.org/presentationml/2006/ole">
            <p:oleObj spid="_x0000_s16386" name="Equation" r:id="rId3" imgW="3670200" imgH="939600" progId="Equation.DSMT4">
              <p:embed/>
            </p:oleObj>
          </a:graphicData>
        </a:graphic>
      </p:graphicFrame>
      <p:pic>
        <p:nvPicPr>
          <p:cNvPr id="16387" name="Picture 3" descr="F:\USER\Desktop\IMG_20160122_100527.jpg"/>
          <p:cNvPicPr>
            <a:picLocks noChangeAspect="1" noChangeArrowheads="1"/>
          </p:cNvPicPr>
          <p:nvPr/>
        </p:nvPicPr>
        <p:blipFill>
          <a:blip r:embed="rId4" cstate="print"/>
          <a:srcRect l="24711" t="23958" r="28926" b="48959"/>
          <a:stretch>
            <a:fillRect/>
          </a:stretch>
        </p:blipFill>
        <p:spPr bwMode="auto">
          <a:xfrm>
            <a:off x="4929190" y="2500306"/>
            <a:ext cx="3989538" cy="3357586"/>
          </a:xfrm>
          <a:prstGeom prst="rect">
            <a:avLst/>
          </a:prstGeom>
          <a:noFill/>
        </p:spPr>
      </p:pic>
      <p:cxnSp>
        <p:nvCxnSpPr>
          <p:cNvPr id="5" name="直接连接符 4"/>
          <p:cNvCxnSpPr>
            <a:cxnSpLocks noChangeAspect="1"/>
          </p:cNvCxnSpPr>
          <p:nvPr/>
        </p:nvCxnSpPr>
        <p:spPr>
          <a:xfrm>
            <a:off x="5178730" y="3428999"/>
            <a:ext cx="2278905" cy="1332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 noChangeAspect="1"/>
          </p:cNvCxnSpPr>
          <p:nvPr/>
        </p:nvCxnSpPr>
        <p:spPr>
          <a:xfrm flipV="1">
            <a:off x="6474654" y="3429987"/>
            <a:ext cx="952406" cy="756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215074" y="4143380"/>
          <a:ext cx="306163" cy="357190"/>
        </p:xfrm>
        <a:graphic>
          <a:graphicData uri="http://schemas.openxmlformats.org/presentationml/2006/ole">
            <p:oleObj spid="_x0000_s16387" name="Equation" r:id="rId5" imgW="152280" imgH="177480" progId="Equation.DSMT4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6624610" y="4383867"/>
          <a:ext cx="298468" cy="321316"/>
        </p:xfrm>
        <a:graphic>
          <a:graphicData uri="http://schemas.openxmlformats.org/presentationml/2006/ole">
            <p:oleObj spid="_x0000_s16388" name="Equation" r:id="rId6" imgW="164880" imgH="177480" progId="Equation.DSMT4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0" y="3786190"/>
          <a:ext cx="4994311" cy="785818"/>
        </p:xfrm>
        <a:graphic>
          <a:graphicData uri="http://schemas.openxmlformats.org/presentationml/2006/ole">
            <p:oleObj spid="_x0000_s16389" name="Equation" r:id="rId7" imgW="2501640" imgH="393480" progId="Equation.DSMT4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357158" y="2643182"/>
          <a:ext cx="3445436" cy="500066"/>
        </p:xfrm>
        <a:graphic>
          <a:graphicData uri="http://schemas.openxmlformats.org/presentationml/2006/ole">
            <p:oleObj spid="_x0000_s16390" name="Equation" r:id="rId8" imgW="1574640" imgH="228600" progId="Equation.DSMT4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571472" y="3071810"/>
          <a:ext cx="3111526" cy="500066"/>
        </p:xfrm>
        <a:graphic>
          <a:graphicData uri="http://schemas.openxmlformats.org/presentationml/2006/ole">
            <p:oleObj spid="_x0000_s16391" name="Equation" r:id="rId9" imgW="1422360" imgH="228600" progId="Equation.DSMT4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500034" y="5000636"/>
          <a:ext cx="1792863" cy="428628"/>
        </p:xfrm>
        <a:graphic>
          <a:graphicData uri="http://schemas.openxmlformats.org/presentationml/2006/ole">
            <p:oleObj spid="_x0000_s16392" name="Equation" r:id="rId10" imgW="850680" imgH="203040" progId="Equation.DSMT4">
              <p:embed/>
            </p:oleObj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2428860" y="4786322"/>
          <a:ext cx="1000132" cy="792365"/>
        </p:xfrm>
        <a:graphic>
          <a:graphicData uri="http://schemas.openxmlformats.org/presentationml/2006/ole">
            <p:oleObj spid="_x0000_s16393" name="Equation" r:id="rId11" imgW="5457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F:\USER\Desktop\IMG_20160122_100420.jpg"/>
          <p:cNvPicPr>
            <a:picLocks noChangeAspect="1" noChangeArrowheads="1"/>
          </p:cNvPicPr>
          <p:nvPr/>
        </p:nvPicPr>
        <p:blipFill>
          <a:blip r:embed="rId3" cstate="print"/>
          <a:srcRect l="24711" t="40625" r="20497" b="29166"/>
          <a:stretch>
            <a:fillRect/>
          </a:stretch>
        </p:blipFill>
        <p:spPr bwMode="auto">
          <a:xfrm>
            <a:off x="4500562" y="3000372"/>
            <a:ext cx="4131087" cy="3071834"/>
          </a:xfrm>
          <a:prstGeom prst="rect">
            <a:avLst/>
          </a:prstGeom>
          <a:noFill/>
        </p:spPr>
      </p:pic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17488" y="142875"/>
          <a:ext cx="7780337" cy="2982913"/>
        </p:xfrm>
        <a:graphic>
          <a:graphicData uri="http://schemas.openxmlformats.org/presentationml/2006/ole">
            <p:oleObj spid="_x0000_s17410" name="Equation" r:id="rId4" imgW="3644640" imgH="139680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5720" y="3214686"/>
          <a:ext cx="2009194" cy="357190"/>
        </p:xfrm>
        <a:graphic>
          <a:graphicData uri="http://schemas.openxmlformats.org/presentationml/2006/ole">
            <p:oleObj spid="_x0000_s17411" name="Equation" r:id="rId5" imgW="1143000" imgH="20304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28596" y="3571876"/>
          <a:ext cx="2833688" cy="357187"/>
        </p:xfrm>
        <a:graphic>
          <a:graphicData uri="http://schemas.openxmlformats.org/presentationml/2006/ole">
            <p:oleObj spid="_x0000_s17412" name="Equation" r:id="rId6" imgW="1612800" imgH="203040" progId="Equation.DSMT4">
              <p:embed/>
            </p:oleObj>
          </a:graphicData>
        </a:graphic>
      </p:graphicFrame>
      <p:cxnSp>
        <p:nvCxnSpPr>
          <p:cNvPr id="8" name="直接连接符 7"/>
          <p:cNvCxnSpPr>
            <a:cxnSpLocks/>
          </p:cNvCxnSpPr>
          <p:nvPr/>
        </p:nvCxnSpPr>
        <p:spPr>
          <a:xfrm rot="16200000" flipH="1">
            <a:off x="5585711" y="4014083"/>
            <a:ext cx="1643074" cy="11872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57158" y="4000504"/>
          <a:ext cx="2599549" cy="357190"/>
        </p:xfrm>
        <a:graphic>
          <a:graphicData uri="http://schemas.openxmlformats.org/presentationml/2006/ole">
            <p:oleObj spid="_x0000_s17413" name="Equation" r:id="rId7" imgW="1663560" imgH="22860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57158" y="4429132"/>
          <a:ext cx="2936875" cy="357187"/>
        </p:xfrm>
        <a:graphic>
          <a:graphicData uri="http://schemas.openxmlformats.org/presentationml/2006/ole">
            <p:oleObj spid="_x0000_s17414" name="Equation" r:id="rId8" imgW="1879560" imgH="22860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28596" y="4857760"/>
          <a:ext cx="2995612" cy="357188"/>
        </p:xfrm>
        <a:graphic>
          <a:graphicData uri="http://schemas.openxmlformats.org/presentationml/2006/ole">
            <p:oleObj spid="_x0000_s17415" name="Equation" r:id="rId9" imgW="1917360" imgH="22860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142976" y="5286388"/>
          <a:ext cx="336532" cy="870496"/>
        </p:xfrm>
        <a:graphic>
          <a:graphicData uri="http://schemas.openxmlformats.org/presentationml/2006/ole">
            <p:oleObj spid="_x0000_s17416" name="Equation" r:id="rId10" imgW="1522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0</Words>
  <Application>Microsoft Office PowerPoint</Application>
  <PresentationFormat>全屏显示(4:3)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lenovo User</cp:lastModifiedBy>
  <cp:revision>46</cp:revision>
  <dcterms:created xsi:type="dcterms:W3CDTF">2016-01-19T06:59:46Z</dcterms:created>
  <dcterms:modified xsi:type="dcterms:W3CDTF">2016-01-25T01:20:27Z</dcterms:modified>
</cp:coreProperties>
</file>