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5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4282" y="0"/>
          <a:ext cx="8593991" cy="2143140"/>
        </p:xfrm>
        <a:graphic>
          <a:graphicData uri="http://schemas.openxmlformats.org/presentationml/2006/ole">
            <p:oleObj spid="_x0000_s1026" name="Equation" r:id="rId3" imgW="4787640" imgH="119376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7158" y="235743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解：</a:t>
            </a:r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71538" y="2143116"/>
          <a:ext cx="6242186" cy="928694"/>
        </p:xfrm>
        <a:graphic>
          <a:graphicData uri="http://schemas.openxmlformats.org/presentationml/2006/ole">
            <p:oleObj spid="_x0000_s1027" name="Equation" r:id="rId4" imgW="3073320" imgH="4572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857620" y="2786058"/>
          <a:ext cx="3286148" cy="524407"/>
        </p:xfrm>
        <a:graphic>
          <a:graphicData uri="http://schemas.openxmlformats.org/presentationml/2006/ole">
            <p:oleObj spid="_x0000_s1028" name="Equation" r:id="rId5" imgW="1434960" imgH="2286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42910" y="3929066"/>
          <a:ext cx="2911585" cy="500066"/>
        </p:xfrm>
        <a:graphic>
          <a:graphicData uri="http://schemas.openxmlformats.org/presentationml/2006/ole">
            <p:oleObj spid="_x0000_s1029" name="Equation" r:id="rId6" imgW="1333440" imgH="2286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714744" y="3857628"/>
          <a:ext cx="2599353" cy="571504"/>
        </p:xfrm>
        <a:graphic>
          <a:graphicData uri="http://schemas.openxmlformats.org/presentationml/2006/ole">
            <p:oleObj spid="_x0000_s1030" name="Equation" r:id="rId7" imgW="1041120" imgH="2286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71472" y="4500570"/>
          <a:ext cx="6786610" cy="1121918"/>
        </p:xfrm>
        <a:graphic>
          <a:graphicData uri="http://schemas.openxmlformats.org/presentationml/2006/ole">
            <p:oleObj spid="_x0000_s1031" name="Equation" r:id="rId8" imgW="3073320" imgH="50796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71472" y="5643578"/>
          <a:ext cx="6715172" cy="916641"/>
        </p:xfrm>
        <a:graphic>
          <a:graphicData uri="http://schemas.openxmlformats.org/presentationml/2006/ole">
            <p:oleObj spid="_x0000_s1032" name="Equation" r:id="rId9" imgW="2882880" imgH="39348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57158" y="3357562"/>
          <a:ext cx="2637962" cy="428628"/>
        </p:xfrm>
        <a:graphic>
          <a:graphicData uri="http://schemas.openxmlformats.org/presentationml/2006/ole">
            <p:oleObj spid="_x0000_s1033" name="Equation" r:id="rId10" imgW="1409400" imgH="2286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000364" y="3286124"/>
          <a:ext cx="4710113" cy="523875"/>
        </p:xfrm>
        <a:graphic>
          <a:graphicData uri="http://schemas.openxmlformats.org/presentationml/2006/ole">
            <p:oleObj spid="_x0000_s1034" name="Equation" r:id="rId11" imgW="20574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7158" y="0"/>
          <a:ext cx="8317038" cy="2428869"/>
        </p:xfrm>
        <a:graphic>
          <a:graphicData uri="http://schemas.openxmlformats.org/presentationml/2006/ole">
            <p:oleObj spid="_x0000_s2050" name="Equation" r:id="rId3" imgW="4000320" imgH="11682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5720" y="2571744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解：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00100" y="2643182"/>
          <a:ext cx="5518586" cy="428628"/>
        </p:xfrm>
        <a:graphic>
          <a:graphicData uri="http://schemas.openxmlformats.org/presentationml/2006/ole">
            <p:oleObj spid="_x0000_s2051" name="Equation" r:id="rId4" imgW="2616120" imgH="2030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14463" y="3143250"/>
          <a:ext cx="4552950" cy="428625"/>
        </p:xfrm>
        <a:graphic>
          <a:graphicData uri="http://schemas.openxmlformats.org/presentationml/2006/ole">
            <p:oleObj spid="_x0000_s2052" name="Equation" r:id="rId5" imgW="2158920" imgH="20304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4950" y="3500438"/>
          <a:ext cx="8712200" cy="922337"/>
        </p:xfrm>
        <a:graphic>
          <a:graphicData uri="http://schemas.openxmlformats.org/presentationml/2006/ole">
            <p:oleObj spid="_x0000_s2053" name="Equation" r:id="rId6" imgW="4317840" imgH="4572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0034" y="4429132"/>
          <a:ext cx="3201988" cy="434975"/>
        </p:xfrm>
        <a:graphic>
          <a:graphicData uri="http://schemas.openxmlformats.org/presentationml/2006/ole">
            <p:oleObj spid="_x0000_s2054" name="Equation" r:id="rId7" imgW="1587240" imgH="21564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71537" y="4929198"/>
          <a:ext cx="5874147" cy="642942"/>
        </p:xfrm>
        <a:graphic>
          <a:graphicData uri="http://schemas.openxmlformats.org/presentationml/2006/ole">
            <p:oleObj spid="_x0000_s2055" name="Equation" r:id="rId8" imgW="2552400" imgH="27936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14348" y="5715016"/>
          <a:ext cx="6508159" cy="500066"/>
        </p:xfrm>
        <a:graphic>
          <a:graphicData uri="http://schemas.openxmlformats.org/presentationml/2006/ole">
            <p:oleObj spid="_x0000_s2056" name="Equation" r:id="rId9" imgW="280656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4282" y="0"/>
          <a:ext cx="8727618" cy="2857520"/>
        </p:xfrm>
        <a:graphic>
          <a:graphicData uri="http://schemas.openxmlformats.org/presentationml/2006/ole">
            <p:oleObj spid="_x0000_s15362" name="Equation" r:id="rId3" imgW="5003640" imgH="16380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5720" y="2857496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</a:t>
            </a:r>
            <a:r>
              <a:rPr lang="zh-CN" altLang="en-US" sz="2400" dirty="0" smtClean="0">
                <a:sym typeface="Wingdings" pitchFamily="2" charset="2"/>
              </a:rPr>
              <a:t>：（</a:t>
            </a:r>
            <a:r>
              <a:rPr lang="en-US" altLang="zh-CN" sz="2400" dirty="0" smtClean="0">
                <a:sym typeface="Wingdings" pitchFamily="2" charset="2"/>
              </a:rPr>
              <a:t>1</a:t>
            </a:r>
            <a:r>
              <a:rPr lang="zh-CN" altLang="en-US" sz="2400" dirty="0" smtClean="0">
                <a:sym typeface="Wingdings" pitchFamily="2" charset="2"/>
              </a:rPr>
              <a:t>）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2857496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由已知可得正方形</a:t>
            </a:r>
            <a:r>
              <a:rPr lang="en-US" altLang="zh-CN" sz="2400" dirty="0" smtClean="0"/>
              <a:t>ABCD</a:t>
            </a:r>
            <a:r>
              <a:rPr lang="zh-CN" altLang="en-US" sz="2400" dirty="0" smtClean="0"/>
              <a:t>四点直角坐标为：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8596" y="3214686"/>
          <a:ext cx="2247886" cy="726166"/>
        </p:xfrm>
        <a:graphic>
          <a:graphicData uri="http://schemas.openxmlformats.org/presentationml/2006/ole">
            <p:oleObj spid="_x0000_s15363" name="Equation" r:id="rId4" imgW="1218960" imgH="39348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14612" y="3214686"/>
          <a:ext cx="3465513" cy="725488"/>
        </p:xfrm>
        <a:graphic>
          <a:graphicData uri="http://schemas.openxmlformats.org/presentationml/2006/ole">
            <p:oleObj spid="_x0000_s15364" name="Equation" r:id="rId5" imgW="1879560" imgH="39348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28596" y="3786190"/>
          <a:ext cx="3395662" cy="725488"/>
        </p:xfrm>
        <a:graphic>
          <a:graphicData uri="http://schemas.openxmlformats.org/presentationml/2006/ole">
            <p:oleObj spid="_x0000_s15365" name="Equation" r:id="rId6" imgW="1841400" imgH="39348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857620" y="3786190"/>
          <a:ext cx="3746500" cy="725487"/>
        </p:xfrm>
        <a:graphic>
          <a:graphicData uri="http://schemas.openxmlformats.org/presentationml/2006/ole">
            <p:oleObj spid="_x0000_s15367" name="Equation" r:id="rId7" imgW="2031840" imgH="39348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8596" y="457200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即：</a:t>
            </a:r>
            <a:endParaRPr lang="zh-CN" altLang="en-US" sz="24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000100" y="4500570"/>
          <a:ext cx="5427503" cy="500066"/>
        </p:xfrm>
        <a:graphic>
          <a:graphicData uri="http://schemas.openxmlformats.org/presentationml/2006/ole">
            <p:oleObj spid="_x0000_s15368" name="Equation" r:id="rId8" imgW="2616120" imgH="2412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69888" y="5143500"/>
          <a:ext cx="2974975" cy="439738"/>
        </p:xfrm>
        <a:graphic>
          <a:graphicData uri="http://schemas.openxmlformats.org/presentationml/2006/ole">
            <p:oleObj spid="_x0000_s15369" name="Equation" r:id="rId9" imgW="1460160" imgH="21564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14282" y="5500702"/>
          <a:ext cx="8643966" cy="515374"/>
        </p:xfrm>
        <a:graphic>
          <a:graphicData uri="http://schemas.openxmlformats.org/presentationml/2006/ole">
            <p:oleObj spid="_x0000_s15370" name="Equation" r:id="rId10" imgW="4686120" imgH="279360" progId="Equation.DSMT4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00034" y="6072206"/>
          <a:ext cx="2000250" cy="466725"/>
        </p:xfrm>
        <a:graphic>
          <a:graphicData uri="http://schemas.openxmlformats.org/presentationml/2006/ole">
            <p:oleObj spid="_x0000_s15371" name="Equation" r:id="rId11" imgW="977760" imgH="22860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928926" y="6072206"/>
          <a:ext cx="1897063" cy="438560"/>
        </p:xfrm>
        <a:graphic>
          <a:graphicData uri="http://schemas.openxmlformats.org/presentationml/2006/ole">
            <p:oleObj spid="_x0000_s15372" name="Equation" r:id="rId12" imgW="87624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7158" y="0"/>
          <a:ext cx="8427853" cy="3071834"/>
        </p:xfrm>
        <a:graphic>
          <a:graphicData uri="http://schemas.openxmlformats.org/presentationml/2006/ole">
            <p:oleObj spid="_x0000_s16386" name="Equation" r:id="rId3" imgW="4495680" imgH="16380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8596" y="3071810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</a:t>
            </a:r>
            <a:r>
              <a:rPr lang="zh-CN" altLang="en-US" sz="2400" b="1" dirty="0" smtClean="0">
                <a:sym typeface="Wingdings" pitchFamily="2" charset="2"/>
              </a:rPr>
              <a:t>：（</a:t>
            </a:r>
            <a:r>
              <a:rPr lang="en-US" altLang="zh-CN" sz="2400" b="1" dirty="0" smtClean="0">
                <a:sym typeface="Wingdings" pitchFamily="2" charset="2"/>
              </a:rPr>
              <a:t>1</a:t>
            </a:r>
            <a:r>
              <a:rPr lang="zh-CN" altLang="en-US" sz="2400" b="1" dirty="0" smtClean="0">
                <a:sym typeface="Wingdings" pitchFamily="2" charset="2"/>
              </a:rPr>
              <a:t>）</a:t>
            </a:r>
            <a:endParaRPr lang="zh-CN" altLang="en-US" sz="24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28794" y="3143248"/>
          <a:ext cx="1311097" cy="428628"/>
        </p:xfrm>
        <a:graphic>
          <a:graphicData uri="http://schemas.openxmlformats.org/presentationml/2006/ole">
            <p:oleObj spid="_x0000_s16387" name="Equation" r:id="rId4" imgW="660240" imgH="2156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11513" y="2992437"/>
          <a:ext cx="1289049" cy="677351"/>
        </p:xfrm>
        <a:graphic>
          <a:graphicData uri="http://schemas.openxmlformats.org/presentationml/2006/ole">
            <p:oleObj spid="_x0000_s16388" name="Equation" r:id="rId5" imgW="749160" imgH="39348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57158" y="3500438"/>
          <a:ext cx="2532802" cy="1857388"/>
        </p:xfrm>
        <a:graphic>
          <a:graphicData uri="http://schemas.openxmlformats.org/presentationml/2006/ole">
            <p:oleObj spid="_x0000_s16389" name="Equation" r:id="rId6" imgW="1143000" imgH="83808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98825" y="3929063"/>
          <a:ext cx="4052888" cy="1012825"/>
        </p:xfrm>
        <a:graphic>
          <a:graphicData uri="http://schemas.openxmlformats.org/presentationml/2006/ole">
            <p:oleObj spid="_x0000_s16390" name="Equation" r:id="rId7" imgW="1828800" imgH="4572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28596" y="5357826"/>
          <a:ext cx="4473575" cy="500062"/>
        </p:xfrm>
        <a:graphic>
          <a:graphicData uri="http://schemas.openxmlformats.org/presentationml/2006/ole">
            <p:oleObj spid="_x0000_s16391" name="Equation" r:id="rId8" imgW="2044440" imgH="2286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57158" y="5786454"/>
          <a:ext cx="4305300" cy="860425"/>
        </p:xfrm>
        <a:graphic>
          <a:graphicData uri="http://schemas.openxmlformats.org/presentationml/2006/ole">
            <p:oleObj spid="_x0000_s16392" name="Equation" r:id="rId9" imgW="1968480" imgH="39348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86314" y="5929330"/>
          <a:ext cx="3249612" cy="582613"/>
        </p:xfrm>
        <a:graphic>
          <a:graphicData uri="http://schemas.openxmlformats.org/presentationml/2006/ole">
            <p:oleObj spid="_x0000_s16393" name="Equation" r:id="rId10" imgW="1485720" imgH="266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27</Words>
  <Application>Microsoft Office PowerPoint</Application>
  <PresentationFormat>全屏显示(4:3)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Office 主题</vt:lpstr>
      <vt:lpstr>Equation</vt:lpstr>
      <vt:lpstr>MathType 6.0 Equation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35</cp:revision>
  <dcterms:created xsi:type="dcterms:W3CDTF">2016-01-15T01:00:41Z</dcterms:created>
  <dcterms:modified xsi:type="dcterms:W3CDTF">2016-01-22T02:18:06Z</dcterms:modified>
</cp:coreProperties>
</file>