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7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9" autoAdjust="0"/>
    <p:restoredTop sz="94660"/>
  </p:normalViewPr>
  <p:slideViewPr>
    <p:cSldViewPr>
      <p:cViewPr varScale="1">
        <p:scale>
          <a:sx n="65" d="100"/>
          <a:sy n="65" d="100"/>
        </p:scale>
        <p:origin x="-1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81B9-B89B-4D48-BBB9-C3F150C26D47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5869-5D39-4D1F-A173-8038108E72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81B9-B89B-4D48-BBB9-C3F150C26D47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5869-5D39-4D1F-A173-8038108E72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81B9-B89B-4D48-BBB9-C3F150C26D47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5869-5D39-4D1F-A173-8038108E72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81B9-B89B-4D48-BBB9-C3F150C26D47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5869-5D39-4D1F-A173-8038108E72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81B9-B89B-4D48-BBB9-C3F150C26D47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5869-5D39-4D1F-A173-8038108E72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81B9-B89B-4D48-BBB9-C3F150C26D47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5869-5D39-4D1F-A173-8038108E72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81B9-B89B-4D48-BBB9-C3F150C26D47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5869-5D39-4D1F-A173-8038108E72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81B9-B89B-4D48-BBB9-C3F150C26D47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5869-5D39-4D1F-A173-8038108E72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81B9-B89B-4D48-BBB9-C3F150C26D47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5869-5D39-4D1F-A173-8038108E72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81B9-B89B-4D48-BBB9-C3F150C26D47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5869-5D39-4D1F-A173-8038108E72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81B9-B89B-4D48-BBB9-C3F150C26D47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5869-5D39-4D1F-A173-8038108E72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D81B9-B89B-4D48-BBB9-C3F150C26D47}" type="datetimeFigureOut">
              <a:rPr lang="zh-CN" altLang="en-US" smtClean="0"/>
              <a:pPr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65869-5D39-4D1F-A173-8038108E72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dirty="0" smtClean="0"/>
              <a:t>Teens</a:t>
            </a:r>
            <a:endParaRPr lang="zh-CN" altLang="en-US" sz="8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Issue 604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Which of the following statements is true?</a:t>
            </a:r>
          </a:p>
          <a:p>
            <a:r>
              <a:rPr lang="en-US" altLang="zh-CN" dirty="0" smtClean="0"/>
              <a:t>A. it took just a few minutes to prepare the lettuce to eat.</a:t>
            </a:r>
          </a:p>
          <a:p>
            <a:r>
              <a:rPr lang="en-US" altLang="zh-CN" dirty="0" smtClean="0"/>
              <a:t>B. the lettuce was grown on Earth and later brought to the space station.</a:t>
            </a:r>
          </a:p>
          <a:p>
            <a:r>
              <a:rPr lang="en-US" altLang="zh-CN" dirty="0" smtClean="0"/>
              <a:t>C. the success of the lettuce means longer missions for spaceships could be possible.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 Our heavy lesson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1524000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 are common topics of conversation when you talk to others?</a:t>
            </a:r>
            <a:r>
              <a:rPr lang="en-US" altLang="zh-CN" sz="4000" b="1" dirty="0"/>
              <a:t> 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395536" y="4365104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4000" b="1" dirty="0">
                <a:solidFill>
                  <a:srgbClr val="000000"/>
                </a:solidFill>
                <a:cs typeface="Times New Roman" pitchFamily="18" charset="0"/>
              </a:rPr>
              <a:t>Do you often complain about things?</a:t>
            </a:r>
            <a:r>
              <a:rPr lang="en-US" altLang="zh-CN" sz="4000" b="1" dirty="0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  <p:bldP spid="7168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8229600" cy="1143000"/>
          </a:xfrm>
        </p:spPr>
        <p:txBody>
          <a:bodyPr/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Discussion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382000" cy="3993232"/>
          </a:xfrm>
        </p:spPr>
        <p:txBody>
          <a:bodyPr>
            <a:normAutofit/>
          </a:bodyPr>
          <a:lstStyle/>
          <a:p>
            <a:pPr marL="609600" indent="-609600" hangingPunct="0">
              <a:buFontTx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Times New Roman" pitchFamily="18" charset="0"/>
              </a:rPr>
              <a:t>    What are your most common negative thoughts? </a:t>
            </a:r>
            <a:endParaRPr lang="en-US" altLang="zh-CN" sz="40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609600" indent="-609600" hangingPunct="0">
              <a:buFontTx/>
              <a:buNone/>
            </a:pPr>
            <a:endParaRPr lang="en-US" altLang="zh-CN" sz="40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609600" indent="-609600" hangingPunct="0">
              <a:buFontTx/>
              <a:buNone/>
            </a:pPr>
            <a:r>
              <a:rPr lang="en-US" altLang="zh-CN" sz="4000" b="1" dirty="0" smtClean="0">
                <a:solidFill>
                  <a:srgbClr val="000000"/>
                </a:solidFill>
                <a:latin typeface="Times New Roman" pitchFamily="18" charset="0"/>
              </a:rPr>
              <a:t>    How </a:t>
            </a:r>
            <a:r>
              <a:rPr lang="en-US" altLang="zh-CN" sz="4000" b="1" dirty="0">
                <a:solidFill>
                  <a:srgbClr val="000000"/>
                </a:solidFill>
                <a:latin typeface="Times New Roman" pitchFamily="18" charset="0"/>
              </a:rPr>
              <a:t>should we deal with negative thoughts?</a:t>
            </a:r>
            <a:r>
              <a:rPr lang="en-US" altLang="zh-CN" sz="4000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  <p:bldP spid="7680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Three rounds </a:t>
            </a:r>
          </a:p>
          <a:p>
            <a:r>
              <a:rPr lang="en-US" altLang="zh-CN" dirty="0" smtClean="0"/>
              <a:t>Two types</a:t>
            </a:r>
          </a:p>
          <a:p>
            <a:r>
              <a:rPr lang="en-US" altLang="zh-CN" dirty="0" smtClean="0"/>
              <a:t>Less than ten seconds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Group with the lowest mark, get more homework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Find out the source article of each sentence</a:t>
            </a:r>
            <a:r>
              <a:rPr lang="en-US" altLang="zh-CN" sz="3600" dirty="0" smtClean="0"/>
              <a:t>.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E.g.</a:t>
            </a:r>
          </a:p>
          <a:p>
            <a:r>
              <a:rPr lang="en-US" altLang="zh-CN" dirty="0" smtClean="0"/>
              <a:t>The way people travel in the novel is also important. </a:t>
            </a:r>
          </a:p>
          <a:p>
            <a:r>
              <a:rPr lang="en-US" altLang="zh-CN" dirty="0" smtClean="0"/>
              <a:t>A. Researchers say Christie novels have a pattern</a:t>
            </a:r>
          </a:p>
          <a:p>
            <a:r>
              <a:rPr lang="en-US" altLang="zh-CN" dirty="0" smtClean="0"/>
              <a:t>B. Now see through animals’ eyes</a:t>
            </a:r>
          </a:p>
          <a:p>
            <a:r>
              <a:rPr lang="en-US" altLang="zh-CN" dirty="0" smtClean="0"/>
              <a:t>C. Secrets of liars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688632"/>
          </a:xfrm>
        </p:spPr>
        <p:txBody>
          <a:bodyPr/>
          <a:lstStyle/>
          <a:p>
            <a:r>
              <a:rPr lang="en-US" altLang="zh-CN" dirty="0" smtClean="0"/>
              <a:t>It’s hard to find time for a hobby if you are going out drinking, Kate Payne, author of The Hip Girl’s Guide to Homemaking, told </a:t>
            </a:r>
            <a:r>
              <a:rPr lang="en-US" altLang="zh-CN" dirty="0"/>
              <a:t>T</a:t>
            </a:r>
            <a:r>
              <a:rPr lang="en-US" altLang="zh-CN" dirty="0" smtClean="0"/>
              <a:t>he Telegraph.</a:t>
            </a:r>
          </a:p>
          <a:p>
            <a:r>
              <a:rPr lang="en-US" altLang="zh-CN" dirty="0" smtClean="0"/>
              <a:t>A. Lettuce grown by astronauts</a:t>
            </a:r>
          </a:p>
          <a:p>
            <a:r>
              <a:rPr lang="en-US" altLang="zh-CN" dirty="0" smtClean="0"/>
              <a:t>B. Eating snacks abroad means more than sunflower seeds</a:t>
            </a:r>
          </a:p>
          <a:p>
            <a:r>
              <a:rPr lang="en-US" altLang="zh-CN" dirty="0" smtClean="0"/>
              <a:t>C. a good generation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400600"/>
          </a:xfrm>
        </p:spPr>
        <p:txBody>
          <a:bodyPr/>
          <a:lstStyle/>
          <a:p>
            <a:r>
              <a:rPr lang="en-US" altLang="zh-CN" dirty="0" smtClean="0"/>
              <a:t>Behind that headscarf was such a special girl, and I am so glad I took the chance to find that out.</a:t>
            </a:r>
          </a:p>
          <a:p>
            <a:r>
              <a:rPr lang="en-US" altLang="zh-CN" dirty="0" smtClean="0"/>
              <a:t>A. Lessons of a monitor</a:t>
            </a:r>
          </a:p>
          <a:p>
            <a:r>
              <a:rPr lang="en-US" altLang="zh-CN" dirty="0" smtClean="0"/>
              <a:t>B. Making a friend</a:t>
            </a:r>
          </a:p>
          <a:p>
            <a:r>
              <a:rPr lang="en-US" altLang="zh-CN" dirty="0" smtClean="0"/>
              <a:t>C. Dictionary adds many words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 a member of the navy, he is “self-disciplined”.</a:t>
            </a:r>
          </a:p>
          <a:p>
            <a:r>
              <a:rPr lang="en-US" altLang="zh-CN" dirty="0" smtClean="0"/>
              <a:t>A. Swimming to glory</a:t>
            </a:r>
          </a:p>
          <a:p>
            <a:r>
              <a:rPr lang="en-US" altLang="zh-CN" dirty="0" smtClean="0"/>
              <a:t>B. </a:t>
            </a:r>
            <a:r>
              <a:rPr lang="en-US" altLang="zh-CN" dirty="0" err="1" smtClean="0"/>
              <a:t>Zayn</a:t>
            </a:r>
            <a:r>
              <a:rPr lang="en-US" altLang="zh-CN" dirty="0" smtClean="0"/>
              <a:t> faces old group</a:t>
            </a:r>
          </a:p>
          <a:p>
            <a:r>
              <a:rPr lang="en-US" altLang="zh-CN" dirty="0" smtClean="0"/>
              <a:t>C. Beavers are to blame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Choose the best answer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the article Eating snacks mainly about?</a:t>
            </a:r>
          </a:p>
          <a:p>
            <a:r>
              <a:rPr lang="en-US" altLang="zh-CN" dirty="0" smtClean="0"/>
              <a:t>A. The most popular snack in China</a:t>
            </a:r>
          </a:p>
          <a:p>
            <a:r>
              <a:rPr lang="en-US" altLang="zh-CN" dirty="0" smtClean="0"/>
              <a:t>B. Snacks in the UK and the US</a:t>
            </a:r>
          </a:p>
          <a:p>
            <a:r>
              <a:rPr lang="en-US" altLang="zh-CN" dirty="0" smtClean="0"/>
              <a:t>C. Some tips for choosing snacks in the UK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does the author think of potato chips and chocolate?</a:t>
            </a:r>
          </a:p>
          <a:p>
            <a:r>
              <a:rPr lang="en-US" altLang="zh-CN" dirty="0" smtClean="0"/>
              <a:t>A. They don’t taste as good as sunflower seeds.</a:t>
            </a:r>
          </a:p>
          <a:p>
            <a:r>
              <a:rPr lang="en-US" altLang="zh-CN" dirty="0" smtClean="0"/>
              <a:t>B. It’s better to eat them with sandwiches and fruit.</a:t>
            </a:r>
          </a:p>
          <a:p>
            <a:r>
              <a:rPr lang="en-US" altLang="zh-CN" dirty="0" smtClean="0"/>
              <a:t>C. It’s fine to enjoy them from time to time although they are unhealthy.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Agatha Christie is known as the “-----  of crime”</a:t>
            </a:r>
          </a:p>
          <a:p>
            <a:r>
              <a:rPr lang="en-US" altLang="zh-CN" dirty="0" smtClean="0"/>
              <a:t>A. king</a:t>
            </a:r>
          </a:p>
          <a:p>
            <a:r>
              <a:rPr lang="en-US" altLang="zh-CN" dirty="0" smtClean="0"/>
              <a:t>B. Princess</a:t>
            </a:r>
          </a:p>
          <a:p>
            <a:r>
              <a:rPr lang="en-US" altLang="zh-CN" dirty="0" smtClean="0"/>
              <a:t>C. Queen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391</Words>
  <Application>Microsoft Office PowerPoint</Application>
  <PresentationFormat>全屏显示(4:3)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Teens</vt:lpstr>
      <vt:lpstr>幻灯片 2</vt:lpstr>
      <vt:lpstr>Find out the source article of each sentence.</vt:lpstr>
      <vt:lpstr>幻灯片 4</vt:lpstr>
      <vt:lpstr>幻灯片 5</vt:lpstr>
      <vt:lpstr>幻灯片 6</vt:lpstr>
      <vt:lpstr>Choose the best answer</vt:lpstr>
      <vt:lpstr>幻灯片 8</vt:lpstr>
      <vt:lpstr>幻灯片 9</vt:lpstr>
      <vt:lpstr>幻灯片 10</vt:lpstr>
      <vt:lpstr> Our heavy lesson</vt:lpstr>
      <vt:lpstr>Discussion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Teens</dc:title>
  <dc:creator>USER</dc:creator>
  <cp:lastModifiedBy>USER</cp:lastModifiedBy>
  <cp:revision>2</cp:revision>
  <dcterms:created xsi:type="dcterms:W3CDTF">2015-09-10T13:56:43Z</dcterms:created>
  <dcterms:modified xsi:type="dcterms:W3CDTF">2015-09-10T14:43:03Z</dcterms:modified>
</cp:coreProperties>
</file>