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6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F83A-2BBA-445D-90D6-6F579D13F66B}" type="datetimeFigureOut">
              <a:rPr lang="zh-CN" altLang="en-US" smtClean="0"/>
              <a:pPr/>
              <a:t>2015/10/28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05C33-9B71-4B05-9E3A-E69FA4EDB7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F83A-2BBA-445D-90D6-6F579D13F66B}" type="datetimeFigureOut">
              <a:rPr lang="zh-CN" altLang="en-US" smtClean="0"/>
              <a:pPr/>
              <a:t>2015/10/28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05C33-9B71-4B05-9E3A-E69FA4EDB7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F83A-2BBA-445D-90D6-6F579D13F66B}" type="datetimeFigureOut">
              <a:rPr lang="zh-CN" altLang="en-US" smtClean="0"/>
              <a:pPr/>
              <a:t>2015/10/28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05C33-9B71-4B05-9E3A-E69FA4EDB7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F83A-2BBA-445D-90D6-6F579D13F66B}" type="datetimeFigureOut">
              <a:rPr lang="zh-CN" altLang="en-US" smtClean="0"/>
              <a:pPr/>
              <a:t>2015/10/28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05C33-9B71-4B05-9E3A-E69FA4EDB7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F83A-2BBA-445D-90D6-6F579D13F66B}" type="datetimeFigureOut">
              <a:rPr lang="zh-CN" altLang="en-US" smtClean="0"/>
              <a:pPr/>
              <a:t>2015/10/28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05C33-9B71-4B05-9E3A-E69FA4EDB7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F83A-2BBA-445D-90D6-6F579D13F66B}" type="datetimeFigureOut">
              <a:rPr lang="zh-CN" altLang="en-US" smtClean="0"/>
              <a:pPr/>
              <a:t>2015/10/28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05C33-9B71-4B05-9E3A-E69FA4EDB7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F83A-2BBA-445D-90D6-6F579D13F66B}" type="datetimeFigureOut">
              <a:rPr lang="zh-CN" altLang="en-US" smtClean="0"/>
              <a:pPr/>
              <a:t>2015/10/28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05C33-9B71-4B05-9E3A-E69FA4EDB7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F83A-2BBA-445D-90D6-6F579D13F66B}" type="datetimeFigureOut">
              <a:rPr lang="zh-CN" altLang="en-US" smtClean="0"/>
              <a:pPr/>
              <a:t>2015/10/28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05C33-9B71-4B05-9E3A-E69FA4EDB7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F83A-2BBA-445D-90D6-6F579D13F66B}" type="datetimeFigureOut">
              <a:rPr lang="zh-CN" altLang="en-US" smtClean="0"/>
              <a:pPr/>
              <a:t>2015/10/28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05C33-9B71-4B05-9E3A-E69FA4EDB7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F83A-2BBA-445D-90D6-6F579D13F66B}" type="datetimeFigureOut">
              <a:rPr lang="zh-CN" altLang="en-US" smtClean="0"/>
              <a:pPr/>
              <a:t>2015/10/28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05C33-9B71-4B05-9E3A-E69FA4EDB7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F83A-2BBA-445D-90D6-6F579D13F66B}" type="datetimeFigureOut">
              <a:rPr lang="zh-CN" altLang="en-US" smtClean="0"/>
              <a:pPr/>
              <a:t>2015/10/28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05C33-9B71-4B05-9E3A-E69FA4EDB7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5F83A-2BBA-445D-90D6-6F579D13F66B}" type="datetimeFigureOut">
              <a:rPr lang="zh-CN" altLang="en-US" smtClean="0"/>
              <a:pPr/>
              <a:t>2015/10/28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05C33-9B71-4B05-9E3A-E69FA4EDB7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Textbook P63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P63 T3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altLang="zh-CN" dirty="0" smtClean="0"/>
              <a:t>Find out the answer  </a:t>
            </a:r>
            <a:r>
              <a:rPr lang="zh-CN" altLang="en-US" dirty="0" smtClean="0"/>
              <a:t>找出答案</a:t>
            </a:r>
            <a:endParaRPr lang="en-US" altLang="zh-CN" dirty="0" smtClean="0"/>
          </a:p>
          <a:p>
            <a:r>
              <a:rPr lang="en-US" altLang="zh-CN" dirty="0" smtClean="0"/>
              <a:t>Hand out homework </a:t>
            </a:r>
          </a:p>
          <a:p>
            <a:r>
              <a:rPr lang="en-US" altLang="zh-CN" dirty="0" smtClean="0"/>
              <a:t>Try out ideas  </a:t>
            </a:r>
            <a:r>
              <a:rPr lang="zh-CN" altLang="en-US" dirty="0" smtClean="0"/>
              <a:t>提炼观点</a:t>
            </a:r>
            <a:endParaRPr lang="en-US" altLang="zh-CN" dirty="0" smtClean="0"/>
          </a:p>
          <a:p>
            <a:r>
              <a:rPr lang="en-US" altLang="zh-CN" dirty="0" smtClean="0"/>
              <a:t>Keep out the cold   </a:t>
            </a:r>
            <a:r>
              <a:rPr lang="zh-CN" altLang="en-US" dirty="0" smtClean="0"/>
              <a:t>御寒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Put out the fire</a:t>
            </a:r>
          </a:p>
          <a:p>
            <a:r>
              <a:rPr lang="en-US" altLang="zh-CN" dirty="0" smtClean="0"/>
              <a:t>Take out the rubbish</a:t>
            </a:r>
          </a:p>
          <a:p>
            <a:r>
              <a:rPr lang="en-US" altLang="zh-CN" dirty="0" smtClean="0"/>
              <a:t>Work out an outline  </a:t>
            </a:r>
            <a:r>
              <a:rPr lang="zh-CN" altLang="en-US" dirty="0" smtClean="0"/>
              <a:t>制定大纲</a:t>
            </a:r>
            <a:endParaRPr lang="en-US" altLang="zh-CN" dirty="0" smtClean="0"/>
          </a:p>
          <a:p>
            <a:r>
              <a:rPr lang="en-US" altLang="zh-CN" dirty="0" smtClean="0"/>
              <a:t>Dig out potatoes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33265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P64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5976664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sz="3600" dirty="0" smtClean="0"/>
              <a:t> 1. It’s necessary for people </a:t>
            </a:r>
            <a:r>
              <a:rPr lang="en-US" altLang="zh-CN" sz="3600" u="sng" dirty="0" smtClean="0"/>
              <a:t>whose homes are in an earthquake area</a:t>
            </a:r>
            <a:r>
              <a:rPr lang="en-US" altLang="zh-CN" sz="3600" dirty="0" smtClean="0"/>
              <a:t> to prepare carefully before the earthquake comes. </a:t>
            </a:r>
          </a:p>
          <a:p>
            <a:endParaRPr lang="en-US" altLang="zh-CN" sz="3600" dirty="0" smtClean="0"/>
          </a:p>
          <a:p>
            <a:r>
              <a:rPr lang="en-US" altLang="zh-CN" sz="3600" dirty="0" smtClean="0"/>
              <a:t>2. Never buy a house </a:t>
            </a:r>
            <a:r>
              <a:rPr lang="en-US" altLang="zh-CN" sz="3600" u="sng" dirty="0" smtClean="0"/>
              <a:t>which is not earthquake safe. </a:t>
            </a:r>
          </a:p>
          <a:p>
            <a:endParaRPr lang="en-US" altLang="zh-CN" sz="3600" u="sng" dirty="0" smtClean="0"/>
          </a:p>
          <a:p>
            <a:r>
              <a:rPr lang="en-US" altLang="zh-CN" sz="3600" dirty="0" smtClean="0"/>
              <a:t>3. Make sure that all pipes are fixed to walls </a:t>
            </a:r>
            <a:r>
              <a:rPr lang="en-US" altLang="zh-CN" sz="3600" u="sng" dirty="0" smtClean="0"/>
              <a:t>that are thick and strong. </a:t>
            </a:r>
            <a:endParaRPr lang="zh-CN" altLang="en-US" sz="3600" u="sng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5544616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dirty="0" smtClean="0"/>
              <a:t>4. It is important to have a house </a:t>
            </a:r>
            <a:r>
              <a:rPr lang="en-US" altLang="zh-CN" u="sng" dirty="0" smtClean="0"/>
              <a:t>which has bolts underneath and no broken window. </a:t>
            </a:r>
          </a:p>
          <a:p>
            <a:endParaRPr lang="en-US" altLang="zh-CN" u="sng" dirty="0" smtClean="0"/>
          </a:p>
          <a:p>
            <a:r>
              <a:rPr lang="en-US" altLang="zh-CN" dirty="0" smtClean="0"/>
              <a:t>5. Televisions, computers and lamps </a:t>
            </a:r>
            <a:r>
              <a:rPr lang="en-US" altLang="zh-CN" u="sng" dirty="0" smtClean="0"/>
              <a:t>which are not tied or stuck or tables </a:t>
            </a:r>
            <a:r>
              <a:rPr lang="en-US" altLang="zh-CN" dirty="0" smtClean="0"/>
              <a:t>could cause an accident during an earthquake.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6. Anyone </a:t>
            </a:r>
            <a:r>
              <a:rPr lang="en-US" altLang="zh-CN" u="sng" dirty="0" smtClean="0"/>
              <a:t>who stands close to windows </a:t>
            </a:r>
            <a:r>
              <a:rPr lang="en-US" altLang="zh-CN" dirty="0" smtClean="0"/>
              <a:t>will be hurt in an earthquake if the window glass breaks.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dirty="0" smtClean="0"/>
              <a:t>7. Those for </a:t>
            </a:r>
            <a:r>
              <a:rPr lang="en-US" altLang="zh-CN" u="sng" dirty="0" smtClean="0"/>
              <a:t>whom this advice is written </a:t>
            </a:r>
            <a:r>
              <a:rPr lang="en-US" altLang="zh-CN" dirty="0" smtClean="0"/>
              <a:t>should read it carefully. 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</TotalTime>
  <Words>167</Words>
  <Application>Microsoft Office PowerPoint</Application>
  <PresentationFormat>全屏显示(4:3)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Textbook P63</vt:lpstr>
      <vt:lpstr>P63 T3 </vt:lpstr>
      <vt:lpstr>P64</vt:lpstr>
      <vt:lpstr>幻灯片 4</vt:lpstr>
      <vt:lpstr>幻灯片 5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Textbook P63</dc:title>
  <dc:creator>USER</dc:creator>
  <cp:lastModifiedBy>USER</cp:lastModifiedBy>
  <cp:revision>2</cp:revision>
  <dcterms:created xsi:type="dcterms:W3CDTF">2015-10-27T06:34:22Z</dcterms:created>
  <dcterms:modified xsi:type="dcterms:W3CDTF">2015-10-28T09:54:55Z</dcterms:modified>
</cp:coreProperties>
</file>